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71" r:id="rId2"/>
    <p:sldId id="336" r:id="rId3"/>
    <p:sldId id="334" r:id="rId4"/>
    <p:sldId id="335" r:id="rId5"/>
    <p:sldId id="315" r:id="rId6"/>
    <p:sldId id="316" r:id="rId7"/>
    <p:sldId id="318" r:id="rId8"/>
    <p:sldId id="319" r:id="rId9"/>
    <p:sldId id="322" r:id="rId10"/>
    <p:sldId id="32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image" Target="../media/image3.emf"/><Relationship Id="rId4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emf"/><Relationship Id="rId1" Type="http://schemas.openxmlformats.org/officeDocument/2006/relationships/image" Target="../media/image6.emf"/><Relationship Id="rId4" Type="http://schemas.openxmlformats.org/officeDocument/2006/relationships/image" Target="../media/image10.emf"/></Relationships>
</file>

<file path=ppt/media/image1.jpeg>
</file>

<file path=ppt/media/image11.png>
</file>

<file path=ppt/media/image12.png>
</file>

<file path=ppt/media/image13.png>
</file>

<file path=ppt/media/image14.png>
</file>

<file path=ppt/media/image2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AF893C1-6DC7-CB43-A77A-EC76BA56B723}" type="slidenum">
              <a:rPr lang="en-US"/>
              <a:pPr/>
              <a:t>5</a:t>
            </a:fld>
            <a:endParaRPr lang="en-US"/>
          </a:p>
        </p:txBody>
      </p:sp>
      <p:sp>
        <p:nvSpPr>
          <p:cNvPr id="82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9EE95F-2D23-7143-96ED-CDBCCDE7F2E9}" type="slidenum">
              <a:rPr lang="en-US"/>
              <a:pPr/>
              <a:t>6</a:t>
            </a:fld>
            <a:endParaRPr lang="en-US"/>
          </a:p>
        </p:txBody>
      </p:sp>
      <p:sp>
        <p:nvSpPr>
          <p:cNvPr id="84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E63166B-CEC8-2041-AC04-24EA50D26FB7}" type="slidenum">
              <a:rPr lang="en-US"/>
              <a:pPr/>
              <a:t>7</a:t>
            </a:fld>
            <a:endParaRPr 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53BFB0F-BAD6-F44C-BA89-A65E113370DB}" type="slidenum">
              <a:rPr lang="en-US"/>
              <a:pPr/>
              <a:t>8</a:t>
            </a:fld>
            <a:endParaRPr lang="en-US"/>
          </a:p>
        </p:txBody>
      </p:sp>
      <p:sp>
        <p:nvSpPr>
          <p:cNvPr id="91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A8057A-5FE0-794C-BD25-B4D0B3247A5A}" type="slidenum">
              <a:rPr lang="en-US"/>
              <a:pPr/>
              <a:t>9</a:t>
            </a:fld>
            <a:endParaRPr lang="en-US"/>
          </a:p>
        </p:txBody>
      </p:sp>
      <p:sp>
        <p:nvSpPr>
          <p:cNvPr id="97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Arial" charset="0"/>
                <a:cs typeface="Arial" charset="0"/>
              </a:rPr>
              <a:t>maybe show the pendulum?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13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oleObject" Target="../embeddings/oleObject2.bin"/><Relationship Id="rId12" Type="http://schemas.openxmlformats.org/officeDocument/2006/relationships/image" Target="../media/image6.emf"/><Relationship Id="rId2" Type="http://schemas.microsoft.com/office/2007/relationships/media" Target="../media/media2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5.emf"/><Relationship Id="rId4" Type="http://schemas.openxmlformats.org/officeDocument/2006/relationships/slideLayout" Target="../slideLayouts/slideLayout6.xml"/><Relationship Id="rId9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audio" Target="../media/media3.m4a"/><Relationship Id="rId7" Type="http://schemas.openxmlformats.org/officeDocument/2006/relationships/oleObject" Target="../embeddings/oleObject6.bin"/><Relationship Id="rId2" Type="http://schemas.microsoft.com/office/2007/relationships/media" Target="../media/media3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emf"/><Relationship Id="rId13" Type="http://schemas.openxmlformats.org/officeDocument/2006/relationships/image" Target="../media/image2.png"/><Relationship Id="rId3" Type="http://schemas.openxmlformats.org/officeDocument/2006/relationships/audio" Target="../media/media4.m4a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0.emf"/><Relationship Id="rId2" Type="http://schemas.microsoft.com/office/2007/relationships/media" Target="../media/media4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4.emf"/><Relationship Id="rId4" Type="http://schemas.openxmlformats.org/officeDocument/2006/relationships/slideLayout" Target="../slideLayouts/slideLayout6.xml"/><Relationship Id="rId9" Type="http://schemas.openxmlformats.org/officeDocument/2006/relationships/oleObject" Target="../embeddings/oleObject9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6.m4a"/><Relationship Id="rId7" Type="http://schemas.openxmlformats.org/officeDocument/2006/relationships/image" Target="../media/image12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9DB9940-39D9-E04B-AEDF-ECE678FA40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03"/>
    </mc:Choice>
    <mc:Fallback>
      <p:transition spd="slow" advTm="6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2800" dirty="0" err="1"/>
              <a:t>www.cs.ualberta.ca/~sutton/book/the-book.html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10240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71700" y="1039813"/>
            <a:ext cx="4800600" cy="560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70DC973-EEA4-E241-9371-11A7B9CD52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62"/>
    </mc:Choice>
    <mc:Fallback>
      <p:transition spd="slow" advTm="71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cf. Dynamic Programming</a:t>
            </a:r>
          </a:p>
        </p:txBody>
      </p:sp>
      <p:sp>
        <p:nvSpPr>
          <p:cNvPr id="54276" name="Rectangle 4"/>
          <p:cNvSpPr>
            <a:spLocks noChangeArrowheads="1"/>
          </p:cNvSpPr>
          <p:nvPr/>
        </p:nvSpPr>
        <p:spPr bwMode="auto">
          <a:xfrm>
            <a:off x="5286375" y="2025650"/>
            <a:ext cx="25400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54277" name="Object 5"/>
          <p:cNvGraphicFramePr>
            <a:graphicFrameLocks/>
          </p:cNvGraphicFramePr>
          <p:nvPr/>
        </p:nvGraphicFramePr>
        <p:xfrm>
          <a:off x="792162" y="1689893"/>
          <a:ext cx="8093075" cy="99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4" name="Equation" r:id="rId5" imgW="3505200" imgH="444500" progId="Equation.3">
                  <p:embed/>
                </p:oleObj>
              </mc:Choice>
              <mc:Fallback>
                <p:oleObj name="Equation" r:id="rId5" imgW="3505200" imgH="4445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162" y="1689893"/>
                        <a:ext cx="8093075" cy="995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83" name="Freeform 11"/>
          <p:cNvSpPr>
            <a:spLocks/>
          </p:cNvSpPr>
          <p:nvPr/>
        </p:nvSpPr>
        <p:spPr bwMode="auto">
          <a:xfrm>
            <a:off x="1716087" y="2511425"/>
            <a:ext cx="5613400" cy="1593850"/>
          </a:xfrm>
          <a:custGeom>
            <a:avLst/>
            <a:gdLst/>
            <a:ahLst/>
            <a:cxnLst>
              <a:cxn ang="0">
                <a:pos x="1763" y="0"/>
              </a:cxn>
              <a:cxn ang="0">
                <a:pos x="1889" y="21"/>
              </a:cxn>
              <a:cxn ang="0">
                <a:pos x="1948" y="74"/>
              </a:cxn>
              <a:cxn ang="0">
                <a:pos x="2025" y="74"/>
              </a:cxn>
              <a:cxn ang="0">
                <a:pos x="2064" y="116"/>
              </a:cxn>
              <a:cxn ang="0">
                <a:pos x="2248" y="159"/>
              </a:cxn>
              <a:cxn ang="0">
                <a:pos x="2480" y="243"/>
              </a:cxn>
              <a:cxn ang="0">
                <a:pos x="2703" y="296"/>
              </a:cxn>
              <a:cxn ang="0">
                <a:pos x="2887" y="391"/>
              </a:cxn>
              <a:cxn ang="0">
                <a:pos x="3091" y="423"/>
              </a:cxn>
              <a:cxn ang="0">
                <a:pos x="3178" y="507"/>
              </a:cxn>
              <a:cxn ang="0">
                <a:pos x="3420" y="655"/>
              </a:cxn>
              <a:cxn ang="0">
                <a:pos x="3536" y="792"/>
              </a:cxn>
              <a:cxn ang="0">
                <a:pos x="3488" y="951"/>
              </a:cxn>
              <a:cxn ang="0">
                <a:pos x="3100" y="982"/>
              </a:cxn>
              <a:cxn ang="0">
                <a:pos x="2374" y="993"/>
              </a:cxn>
              <a:cxn ang="0">
                <a:pos x="1841" y="982"/>
              </a:cxn>
              <a:cxn ang="0">
                <a:pos x="1231" y="993"/>
              </a:cxn>
              <a:cxn ang="0">
                <a:pos x="581" y="1004"/>
              </a:cxn>
              <a:cxn ang="0">
                <a:pos x="97" y="993"/>
              </a:cxn>
              <a:cxn ang="0">
                <a:pos x="0" y="909"/>
              </a:cxn>
              <a:cxn ang="0">
                <a:pos x="29" y="771"/>
              </a:cxn>
              <a:cxn ang="0">
                <a:pos x="242" y="666"/>
              </a:cxn>
              <a:cxn ang="0">
                <a:pos x="388" y="571"/>
              </a:cxn>
              <a:cxn ang="0">
                <a:pos x="533" y="507"/>
              </a:cxn>
              <a:cxn ang="0">
                <a:pos x="766" y="370"/>
              </a:cxn>
              <a:cxn ang="0">
                <a:pos x="1076" y="264"/>
              </a:cxn>
              <a:cxn ang="0">
                <a:pos x="1424" y="85"/>
              </a:cxn>
              <a:cxn ang="0">
                <a:pos x="1725" y="21"/>
              </a:cxn>
              <a:cxn ang="0">
                <a:pos x="1773" y="11"/>
              </a:cxn>
            </a:cxnLst>
            <a:rect l="0" t="0" r="r" b="b"/>
            <a:pathLst>
              <a:path w="3536" h="1004">
                <a:moveTo>
                  <a:pt x="1763" y="0"/>
                </a:moveTo>
                <a:lnTo>
                  <a:pt x="1889" y="21"/>
                </a:lnTo>
                <a:lnTo>
                  <a:pt x="1948" y="74"/>
                </a:lnTo>
                <a:lnTo>
                  <a:pt x="2025" y="74"/>
                </a:lnTo>
                <a:lnTo>
                  <a:pt x="2064" y="116"/>
                </a:lnTo>
                <a:lnTo>
                  <a:pt x="2248" y="159"/>
                </a:lnTo>
                <a:lnTo>
                  <a:pt x="2480" y="243"/>
                </a:lnTo>
                <a:lnTo>
                  <a:pt x="2703" y="296"/>
                </a:lnTo>
                <a:lnTo>
                  <a:pt x="2887" y="391"/>
                </a:lnTo>
                <a:lnTo>
                  <a:pt x="3091" y="423"/>
                </a:lnTo>
                <a:lnTo>
                  <a:pt x="3178" y="507"/>
                </a:lnTo>
                <a:lnTo>
                  <a:pt x="3420" y="655"/>
                </a:lnTo>
                <a:lnTo>
                  <a:pt x="3536" y="792"/>
                </a:lnTo>
                <a:lnTo>
                  <a:pt x="3488" y="951"/>
                </a:lnTo>
                <a:lnTo>
                  <a:pt x="3100" y="982"/>
                </a:lnTo>
                <a:lnTo>
                  <a:pt x="2374" y="993"/>
                </a:lnTo>
                <a:lnTo>
                  <a:pt x="1841" y="982"/>
                </a:lnTo>
                <a:lnTo>
                  <a:pt x="1231" y="993"/>
                </a:lnTo>
                <a:lnTo>
                  <a:pt x="581" y="1004"/>
                </a:lnTo>
                <a:lnTo>
                  <a:pt x="97" y="993"/>
                </a:lnTo>
                <a:lnTo>
                  <a:pt x="0" y="909"/>
                </a:lnTo>
                <a:lnTo>
                  <a:pt x="29" y="771"/>
                </a:lnTo>
                <a:lnTo>
                  <a:pt x="242" y="666"/>
                </a:lnTo>
                <a:lnTo>
                  <a:pt x="388" y="571"/>
                </a:lnTo>
                <a:lnTo>
                  <a:pt x="533" y="507"/>
                </a:lnTo>
                <a:lnTo>
                  <a:pt x="766" y="370"/>
                </a:lnTo>
                <a:lnTo>
                  <a:pt x="1076" y="264"/>
                </a:lnTo>
                <a:lnTo>
                  <a:pt x="1424" y="85"/>
                </a:lnTo>
                <a:lnTo>
                  <a:pt x="1725" y="21"/>
                </a:lnTo>
                <a:lnTo>
                  <a:pt x="1773" y="11"/>
                </a:lnTo>
              </a:path>
            </a:pathLst>
          </a:custGeom>
          <a:noFill/>
          <a:ln w="15875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4" name="Freeform 12"/>
          <p:cNvSpPr>
            <a:spLocks/>
          </p:cNvSpPr>
          <p:nvPr/>
        </p:nvSpPr>
        <p:spPr bwMode="auto">
          <a:xfrm>
            <a:off x="1731962" y="2511425"/>
            <a:ext cx="5567363" cy="1593850"/>
          </a:xfrm>
          <a:custGeom>
            <a:avLst/>
            <a:gdLst/>
            <a:ahLst/>
            <a:cxnLst>
              <a:cxn ang="0">
                <a:pos x="1802" y="11"/>
              </a:cxn>
              <a:cxn ang="0">
                <a:pos x="1860" y="21"/>
              </a:cxn>
              <a:cxn ang="0">
                <a:pos x="1908" y="42"/>
              </a:cxn>
              <a:cxn ang="0">
                <a:pos x="1938" y="64"/>
              </a:cxn>
              <a:cxn ang="0">
                <a:pos x="1976" y="74"/>
              </a:cxn>
              <a:cxn ang="0">
                <a:pos x="2034" y="95"/>
              </a:cxn>
              <a:cxn ang="0">
                <a:pos x="2093" y="127"/>
              </a:cxn>
              <a:cxn ang="0">
                <a:pos x="2189" y="148"/>
              </a:cxn>
              <a:cxn ang="0">
                <a:pos x="2412" y="222"/>
              </a:cxn>
              <a:cxn ang="0">
                <a:pos x="2606" y="275"/>
              </a:cxn>
              <a:cxn ang="0">
                <a:pos x="2761" y="328"/>
              </a:cxn>
              <a:cxn ang="0">
                <a:pos x="2848" y="370"/>
              </a:cxn>
              <a:cxn ang="0">
                <a:pos x="2974" y="402"/>
              </a:cxn>
              <a:cxn ang="0">
                <a:pos x="3081" y="433"/>
              </a:cxn>
              <a:cxn ang="0">
                <a:pos x="3129" y="475"/>
              </a:cxn>
              <a:cxn ang="0">
                <a:pos x="3255" y="560"/>
              </a:cxn>
              <a:cxn ang="0">
                <a:pos x="3362" y="634"/>
              </a:cxn>
              <a:cxn ang="0">
                <a:pos x="3468" y="718"/>
              </a:cxn>
              <a:cxn ang="0">
                <a:pos x="3497" y="771"/>
              </a:cxn>
              <a:cxn ang="0">
                <a:pos x="3507" y="813"/>
              </a:cxn>
              <a:cxn ang="0">
                <a:pos x="3497" y="866"/>
              </a:cxn>
              <a:cxn ang="0">
                <a:pos x="3478" y="909"/>
              </a:cxn>
              <a:cxn ang="0">
                <a:pos x="3381" y="951"/>
              </a:cxn>
              <a:cxn ang="0">
                <a:pos x="3284" y="961"/>
              </a:cxn>
              <a:cxn ang="0">
                <a:pos x="3149" y="972"/>
              </a:cxn>
              <a:cxn ang="0">
                <a:pos x="2935" y="982"/>
              </a:cxn>
              <a:cxn ang="0">
                <a:pos x="2722" y="982"/>
              </a:cxn>
              <a:cxn ang="0">
                <a:pos x="2509" y="982"/>
              </a:cxn>
              <a:cxn ang="0">
                <a:pos x="2267" y="982"/>
              </a:cxn>
              <a:cxn ang="0">
                <a:pos x="2093" y="982"/>
              </a:cxn>
              <a:cxn ang="0">
                <a:pos x="1744" y="982"/>
              </a:cxn>
              <a:cxn ang="0">
                <a:pos x="1453" y="982"/>
              </a:cxn>
              <a:cxn ang="0">
                <a:pos x="978" y="993"/>
              </a:cxn>
              <a:cxn ang="0">
                <a:pos x="659" y="1004"/>
              </a:cxn>
              <a:cxn ang="0">
                <a:pos x="329" y="993"/>
              </a:cxn>
              <a:cxn ang="0">
                <a:pos x="203" y="993"/>
              </a:cxn>
              <a:cxn ang="0">
                <a:pos x="87" y="972"/>
              </a:cxn>
              <a:cxn ang="0">
                <a:pos x="39" y="951"/>
              </a:cxn>
              <a:cxn ang="0">
                <a:pos x="0" y="887"/>
              </a:cxn>
              <a:cxn ang="0">
                <a:pos x="0" y="835"/>
              </a:cxn>
              <a:cxn ang="0">
                <a:pos x="29" y="782"/>
              </a:cxn>
              <a:cxn ang="0">
                <a:pos x="87" y="740"/>
              </a:cxn>
              <a:cxn ang="0">
                <a:pos x="145" y="708"/>
              </a:cxn>
              <a:cxn ang="0">
                <a:pos x="291" y="623"/>
              </a:cxn>
              <a:cxn ang="0">
                <a:pos x="407" y="560"/>
              </a:cxn>
              <a:cxn ang="0">
                <a:pos x="513" y="507"/>
              </a:cxn>
              <a:cxn ang="0">
                <a:pos x="639" y="433"/>
              </a:cxn>
              <a:cxn ang="0">
                <a:pos x="794" y="359"/>
              </a:cxn>
              <a:cxn ang="0">
                <a:pos x="949" y="306"/>
              </a:cxn>
              <a:cxn ang="0">
                <a:pos x="1201" y="190"/>
              </a:cxn>
              <a:cxn ang="0">
                <a:pos x="1366" y="116"/>
              </a:cxn>
              <a:cxn ang="0">
                <a:pos x="1560" y="53"/>
              </a:cxn>
              <a:cxn ang="0">
                <a:pos x="1647" y="32"/>
              </a:cxn>
              <a:cxn ang="0">
                <a:pos x="1715" y="21"/>
              </a:cxn>
              <a:cxn ang="0">
                <a:pos x="1763" y="11"/>
              </a:cxn>
            </a:cxnLst>
            <a:rect l="0" t="0" r="r" b="b"/>
            <a:pathLst>
              <a:path w="3507" h="1004">
                <a:moveTo>
                  <a:pt x="1753" y="0"/>
                </a:moveTo>
                <a:lnTo>
                  <a:pt x="1763" y="0"/>
                </a:lnTo>
                <a:lnTo>
                  <a:pt x="1802" y="11"/>
                </a:lnTo>
                <a:lnTo>
                  <a:pt x="1821" y="11"/>
                </a:lnTo>
                <a:lnTo>
                  <a:pt x="1850" y="21"/>
                </a:lnTo>
                <a:lnTo>
                  <a:pt x="1860" y="21"/>
                </a:lnTo>
                <a:lnTo>
                  <a:pt x="1889" y="32"/>
                </a:lnTo>
                <a:lnTo>
                  <a:pt x="1889" y="32"/>
                </a:lnTo>
                <a:lnTo>
                  <a:pt x="1908" y="42"/>
                </a:lnTo>
                <a:lnTo>
                  <a:pt x="1908" y="42"/>
                </a:lnTo>
                <a:lnTo>
                  <a:pt x="1918" y="53"/>
                </a:lnTo>
                <a:lnTo>
                  <a:pt x="1938" y="64"/>
                </a:lnTo>
                <a:lnTo>
                  <a:pt x="1957" y="74"/>
                </a:lnTo>
                <a:lnTo>
                  <a:pt x="1967" y="74"/>
                </a:lnTo>
                <a:lnTo>
                  <a:pt x="1976" y="74"/>
                </a:lnTo>
                <a:lnTo>
                  <a:pt x="1996" y="74"/>
                </a:lnTo>
                <a:lnTo>
                  <a:pt x="2025" y="85"/>
                </a:lnTo>
                <a:lnTo>
                  <a:pt x="2034" y="95"/>
                </a:lnTo>
                <a:lnTo>
                  <a:pt x="2044" y="106"/>
                </a:lnTo>
                <a:lnTo>
                  <a:pt x="2063" y="116"/>
                </a:lnTo>
                <a:lnTo>
                  <a:pt x="2093" y="127"/>
                </a:lnTo>
                <a:lnTo>
                  <a:pt x="2122" y="137"/>
                </a:lnTo>
                <a:lnTo>
                  <a:pt x="2141" y="137"/>
                </a:lnTo>
                <a:lnTo>
                  <a:pt x="2189" y="148"/>
                </a:lnTo>
                <a:lnTo>
                  <a:pt x="2296" y="180"/>
                </a:lnTo>
                <a:lnTo>
                  <a:pt x="2354" y="201"/>
                </a:lnTo>
                <a:lnTo>
                  <a:pt x="2412" y="222"/>
                </a:lnTo>
                <a:lnTo>
                  <a:pt x="2529" y="254"/>
                </a:lnTo>
                <a:lnTo>
                  <a:pt x="2577" y="264"/>
                </a:lnTo>
                <a:lnTo>
                  <a:pt x="2606" y="275"/>
                </a:lnTo>
                <a:lnTo>
                  <a:pt x="2654" y="285"/>
                </a:lnTo>
                <a:lnTo>
                  <a:pt x="2703" y="306"/>
                </a:lnTo>
                <a:lnTo>
                  <a:pt x="2761" y="328"/>
                </a:lnTo>
                <a:lnTo>
                  <a:pt x="2780" y="338"/>
                </a:lnTo>
                <a:lnTo>
                  <a:pt x="2800" y="349"/>
                </a:lnTo>
                <a:lnTo>
                  <a:pt x="2848" y="370"/>
                </a:lnTo>
                <a:lnTo>
                  <a:pt x="2906" y="391"/>
                </a:lnTo>
                <a:lnTo>
                  <a:pt x="2955" y="402"/>
                </a:lnTo>
                <a:lnTo>
                  <a:pt x="2974" y="402"/>
                </a:lnTo>
                <a:lnTo>
                  <a:pt x="3003" y="412"/>
                </a:lnTo>
                <a:lnTo>
                  <a:pt x="3052" y="423"/>
                </a:lnTo>
                <a:lnTo>
                  <a:pt x="3081" y="433"/>
                </a:lnTo>
                <a:lnTo>
                  <a:pt x="3110" y="454"/>
                </a:lnTo>
                <a:lnTo>
                  <a:pt x="3120" y="465"/>
                </a:lnTo>
                <a:lnTo>
                  <a:pt x="3129" y="475"/>
                </a:lnTo>
                <a:lnTo>
                  <a:pt x="3158" y="497"/>
                </a:lnTo>
                <a:lnTo>
                  <a:pt x="3197" y="528"/>
                </a:lnTo>
                <a:lnTo>
                  <a:pt x="3255" y="560"/>
                </a:lnTo>
                <a:lnTo>
                  <a:pt x="3284" y="581"/>
                </a:lnTo>
                <a:lnTo>
                  <a:pt x="3323" y="602"/>
                </a:lnTo>
                <a:lnTo>
                  <a:pt x="3362" y="634"/>
                </a:lnTo>
                <a:lnTo>
                  <a:pt x="3410" y="666"/>
                </a:lnTo>
                <a:lnTo>
                  <a:pt x="3459" y="708"/>
                </a:lnTo>
                <a:lnTo>
                  <a:pt x="3468" y="718"/>
                </a:lnTo>
                <a:lnTo>
                  <a:pt x="3478" y="729"/>
                </a:lnTo>
                <a:lnTo>
                  <a:pt x="3488" y="750"/>
                </a:lnTo>
                <a:lnTo>
                  <a:pt x="3497" y="771"/>
                </a:lnTo>
                <a:lnTo>
                  <a:pt x="3507" y="792"/>
                </a:lnTo>
                <a:lnTo>
                  <a:pt x="3507" y="803"/>
                </a:lnTo>
                <a:lnTo>
                  <a:pt x="3507" y="813"/>
                </a:lnTo>
                <a:lnTo>
                  <a:pt x="3507" y="835"/>
                </a:lnTo>
                <a:lnTo>
                  <a:pt x="3497" y="866"/>
                </a:lnTo>
                <a:lnTo>
                  <a:pt x="3497" y="866"/>
                </a:lnTo>
                <a:lnTo>
                  <a:pt x="3497" y="877"/>
                </a:lnTo>
                <a:lnTo>
                  <a:pt x="3488" y="887"/>
                </a:lnTo>
                <a:lnTo>
                  <a:pt x="3478" y="909"/>
                </a:lnTo>
                <a:lnTo>
                  <a:pt x="3439" y="930"/>
                </a:lnTo>
                <a:lnTo>
                  <a:pt x="3420" y="940"/>
                </a:lnTo>
                <a:lnTo>
                  <a:pt x="3381" y="951"/>
                </a:lnTo>
                <a:lnTo>
                  <a:pt x="3352" y="951"/>
                </a:lnTo>
                <a:lnTo>
                  <a:pt x="3304" y="961"/>
                </a:lnTo>
                <a:lnTo>
                  <a:pt x="3284" y="961"/>
                </a:lnTo>
                <a:lnTo>
                  <a:pt x="3265" y="961"/>
                </a:lnTo>
                <a:lnTo>
                  <a:pt x="3197" y="972"/>
                </a:lnTo>
                <a:lnTo>
                  <a:pt x="3149" y="972"/>
                </a:lnTo>
                <a:lnTo>
                  <a:pt x="3090" y="972"/>
                </a:lnTo>
                <a:lnTo>
                  <a:pt x="3003" y="982"/>
                </a:lnTo>
                <a:lnTo>
                  <a:pt x="2935" y="982"/>
                </a:lnTo>
                <a:lnTo>
                  <a:pt x="2848" y="982"/>
                </a:lnTo>
                <a:lnTo>
                  <a:pt x="2771" y="982"/>
                </a:lnTo>
                <a:lnTo>
                  <a:pt x="2722" y="982"/>
                </a:lnTo>
                <a:lnTo>
                  <a:pt x="2684" y="982"/>
                </a:lnTo>
                <a:lnTo>
                  <a:pt x="2596" y="982"/>
                </a:lnTo>
                <a:lnTo>
                  <a:pt x="2509" y="982"/>
                </a:lnTo>
                <a:lnTo>
                  <a:pt x="2422" y="993"/>
                </a:lnTo>
                <a:lnTo>
                  <a:pt x="2354" y="993"/>
                </a:lnTo>
                <a:lnTo>
                  <a:pt x="2267" y="982"/>
                </a:lnTo>
                <a:lnTo>
                  <a:pt x="2189" y="982"/>
                </a:lnTo>
                <a:lnTo>
                  <a:pt x="2122" y="982"/>
                </a:lnTo>
                <a:lnTo>
                  <a:pt x="2093" y="982"/>
                </a:lnTo>
                <a:lnTo>
                  <a:pt x="2025" y="982"/>
                </a:lnTo>
                <a:lnTo>
                  <a:pt x="1889" y="982"/>
                </a:lnTo>
                <a:lnTo>
                  <a:pt x="1744" y="982"/>
                </a:lnTo>
                <a:lnTo>
                  <a:pt x="1598" y="982"/>
                </a:lnTo>
                <a:lnTo>
                  <a:pt x="1521" y="982"/>
                </a:lnTo>
                <a:lnTo>
                  <a:pt x="1453" y="982"/>
                </a:lnTo>
                <a:lnTo>
                  <a:pt x="1288" y="993"/>
                </a:lnTo>
                <a:lnTo>
                  <a:pt x="1133" y="993"/>
                </a:lnTo>
                <a:lnTo>
                  <a:pt x="978" y="993"/>
                </a:lnTo>
                <a:lnTo>
                  <a:pt x="891" y="993"/>
                </a:lnTo>
                <a:lnTo>
                  <a:pt x="814" y="993"/>
                </a:lnTo>
                <a:lnTo>
                  <a:pt x="659" y="1004"/>
                </a:lnTo>
                <a:lnTo>
                  <a:pt x="523" y="1004"/>
                </a:lnTo>
                <a:lnTo>
                  <a:pt x="387" y="993"/>
                </a:lnTo>
                <a:lnTo>
                  <a:pt x="329" y="993"/>
                </a:lnTo>
                <a:lnTo>
                  <a:pt x="300" y="993"/>
                </a:lnTo>
                <a:lnTo>
                  <a:pt x="252" y="993"/>
                </a:lnTo>
                <a:lnTo>
                  <a:pt x="203" y="993"/>
                </a:lnTo>
                <a:lnTo>
                  <a:pt x="145" y="982"/>
                </a:lnTo>
                <a:lnTo>
                  <a:pt x="126" y="982"/>
                </a:lnTo>
                <a:lnTo>
                  <a:pt x="87" y="972"/>
                </a:lnTo>
                <a:lnTo>
                  <a:pt x="58" y="961"/>
                </a:lnTo>
                <a:lnTo>
                  <a:pt x="48" y="961"/>
                </a:lnTo>
                <a:lnTo>
                  <a:pt x="39" y="951"/>
                </a:lnTo>
                <a:lnTo>
                  <a:pt x="29" y="940"/>
                </a:lnTo>
                <a:lnTo>
                  <a:pt x="10" y="919"/>
                </a:lnTo>
                <a:lnTo>
                  <a:pt x="0" y="887"/>
                </a:lnTo>
                <a:lnTo>
                  <a:pt x="0" y="856"/>
                </a:lnTo>
                <a:lnTo>
                  <a:pt x="0" y="835"/>
                </a:lnTo>
                <a:lnTo>
                  <a:pt x="0" y="835"/>
                </a:lnTo>
                <a:lnTo>
                  <a:pt x="10" y="813"/>
                </a:lnTo>
                <a:lnTo>
                  <a:pt x="19" y="803"/>
                </a:lnTo>
                <a:lnTo>
                  <a:pt x="29" y="782"/>
                </a:lnTo>
                <a:lnTo>
                  <a:pt x="48" y="771"/>
                </a:lnTo>
                <a:lnTo>
                  <a:pt x="68" y="750"/>
                </a:lnTo>
                <a:lnTo>
                  <a:pt x="87" y="740"/>
                </a:lnTo>
                <a:lnTo>
                  <a:pt x="106" y="729"/>
                </a:lnTo>
                <a:lnTo>
                  <a:pt x="126" y="718"/>
                </a:lnTo>
                <a:lnTo>
                  <a:pt x="145" y="708"/>
                </a:lnTo>
                <a:lnTo>
                  <a:pt x="203" y="676"/>
                </a:lnTo>
                <a:lnTo>
                  <a:pt x="242" y="655"/>
                </a:lnTo>
                <a:lnTo>
                  <a:pt x="291" y="623"/>
                </a:lnTo>
                <a:lnTo>
                  <a:pt x="300" y="613"/>
                </a:lnTo>
                <a:lnTo>
                  <a:pt x="339" y="592"/>
                </a:lnTo>
                <a:lnTo>
                  <a:pt x="407" y="560"/>
                </a:lnTo>
                <a:lnTo>
                  <a:pt x="446" y="539"/>
                </a:lnTo>
                <a:lnTo>
                  <a:pt x="465" y="528"/>
                </a:lnTo>
                <a:lnTo>
                  <a:pt x="513" y="507"/>
                </a:lnTo>
                <a:lnTo>
                  <a:pt x="552" y="486"/>
                </a:lnTo>
                <a:lnTo>
                  <a:pt x="610" y="454"/>
                </a:lnTo>
                <a:lnTo>
                  <a:pt x="639" y="433"/>
                </a:lnTo>
                <a:lnTo>
                  <a:pt x="668" y="423"/>
                </a:lnTo>
                <a:lnTo>
                  <a:pt x="726" y="391"/>
                </a:lnTo>
                <a:lnTo>
                  <a:pt x="794" y="359"/>
                </a:lnTo>
                <a:lnTo>
                  <a:pt x="872" y="328"/>
                </a:lnTo>
                <a:lnTo>
                  <a:pt x="911" y="317"/>
                </a:lnTo>
                <a:lnTo>
                  <a:pt x="949" y="306"/>
                </a:lnTo>
                <a:lnTo>
                  <a:pt x="1027" y="275"/>
                </a:lnTo>
                <a:lnTo>
                  <a:pt x="1114" y="233"/>
                </a:lnTo>
                <a:lnTo>
                  <a:pt x="1201" y="190"/>
                </a:lnTo>
                <a:lnTo>
                  <a:pt x="1240" y="169"/>
                </a:lnTo>
                <a:lnTo>
                  <a:pt x="1288" y="148"/>
                </a:lnTo>
                <a:lnTo>
                  <a:pt x="1366" y="116"/>
                </a:lnTo>
                <a:lnTo>
                  <a:pt x="1443" y="85"/>
                </a:lnTo>
                <a:lnTo>
                  <a:pt x="1521" y="64"/>
                </a:lnTo>
                <a:lnTo>
                  <a:pt x="1560" y="53"/>
                </a:lnTo>
                <a:lnTo>
                  <a:pt x="1579" y="53"/>
                </a:lnTo>
                <a:lnTo>
                  <a:pt x="1608" y="42"/>
                </a:lnTo>
                <a:lnTo>
                  <a:pt x="1647" y="32"/>
                </a:lnTo>
                <a:lnTo>
                  <a:pt x="1666" y="32"/>
                </a:lnTo>
                <a:lnTo>
                  <a:pt x="1705" y="21"/>
                </a:lnTo>
                <a:lnTo>
                  <a:pt x="1715" y="21"/>
                </a:lnTo>
                <a:lnTo>
                  <a:pt x="1744" y="11"/>
                </a:lnTo>
                <a:lnTo>
                  <a:pt x="1763" y="11"/>
                </a:lnTo>
                <a:lnTo>
                  <a:pt x="1763" y="11"/>
                </a:lnTo>
              </a:path>
            </a:pathLst>
          </a:custGeom>
          <a:solidFill>
            <a:srgbClr val="CB4350"/>
          </a:solidFill>
          <a:ln w="15875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5" name="Oval 13"/>
          <p:cNvSpPr>
            <a:spLocks noChangeArrowheads="1"/>
          </p:cNvSpPr>
          <p:nvPr/>
        </p:nvSpPr>
        <p:spPr bwMode="auto">
          <a:xfrm>
            <a:off x="3038475" y="3182938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6" name="Oval 14"/>
          <p:cNvSpPr>
            <a:spLocks noChangeArrowheads="1"/>
          </p:cNvSpPr>
          <p:nvPr/>
        </p:nvSpPr>
        <p:spPr bwMode="auto">
          <a:xfrm>
            <a:off x="6977062" y="3719513"/>
            <a:ext cx="168275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8" name="Oval 16"/>
          <p:cNvSpPr>
            <a:spLocks noChangeArrowheads="1"/>
          </p:cNvSpPr>
          <p:nvPr/>
        </p:nvSpPr>
        <p:spPr bwMode="auto">
          <a:xfrm>
            <a:off x="6715125" y="4238625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9" name="Oval 17"/>
          <p:cNvSpPr>
            <a:spLocks noChangeArrowheads="1"/>
          </p:cNvSpPr>
          <p:nvPr/>
        </p:nvSpPr>
        <p:spPr bwMode="auto">
          <a:xfrm>
            <a:off x="7699375" y="489267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1" name="Oval 19"/>
          <p:cNvSpPr>
            <a:spLocks noChangeArrowheads="1"/>
          </p:cNvSpPr>
          <p:nvPr/>
        </p:nvSpPr>
        <p:spPr bwMode="auto">
          <a:xfrm>
            <a:off x="7499350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2" name="Line 20"/>
          <p:cNvSpPr>
            <a:spLocks noChangeShapeType="1"/>
          </p:cNvSpPr>
          <p:nvPr/>
        </p:nvSpPr>
        <p:spPr bwMode="auto">
          <a:xfrm flipH="1">
            <a:off x="6761162" y="3903663"/>
            <a:ext cx="246063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3" name="Line 21"/>
          <p:cNvSpPr>
            <a:spLocks noChangeShapeType="1"/>
          </p:cNvSpPr>
          <p:nvPr/>
        </p:nvSpPr>
        <p:spPr bwMode="auto">
          <a:xfrm>
            <a:off x="7115175" y="3870325"/>
            <a:ext cx="414337" cy="3683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4" name="Line 22"/>
          <p:cNvSpPr>
            <a:spLocks noChangeShapeType="1"/>
          </p:cNvSpPr>
          <p:nvPr/>
        </p:nvSpPr>
        <p:spPr bwMode="auto">
          <a:xfrm>
            <a:off x="6761162" y="4338638"/>
            <a:ext cx="1588" cy="5365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5" name="Line 23"/>
          <p:cNvSpPr>
            <a:spLocks noChangeShapeType="1"/>
          </p:cNvSpPr>
          <p:nvPr/>
        </p:nvSpPr>
        <p:spPr bwMode="auto">
          <a:xfrm>
            <a:off x="7575550" y="4322763"/>
            <a:ext cx="185737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6" name="Line 24"/>
          <p:cNvSpPr>
            <a:spLocks noChangeShapeType="1"/>
          </p:cNvSpPr>
          <p:nvPr/>
        </p:nvSpPr>
        <p:spPr bwMode="auto">
          <a:xfrm flipH="1">
            <a:off x="7283450" y="4338638"/>
            <a:ext cx="231775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7" name="Oval 25"/>
          <p:cNvSpPr>
            <a:spLocks noChangeArrowheads="1"/>
          </p:cNvSpPr>
          <p:nvPr/>
        </p:nvSpPr>
        <p:spPr bwMode="auto">
          <a:xfrm>
            <a:off x="1962150" y="3719513"/>
            <a:ext cx="169862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8" name="Oval 26"/>
          <p:cNvSpPr>
            <a:spLocks noChangeArrowheads="1"/>
          </p:cNvSpPr>
          <p:nvPr/>
        </p:nvSpPr>
        <p:spPr bwMode="auto">
          <a:xfrm>
            <a:off x="171608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9" name="Oval 27"/>
          <p:cNvSpPr>
            <a:spLocks noChangeArrowheads="1"/>
          </p:cNvSpPr>
          <p:nvPr/>
        </p:nvSpPr>
        <p:spPr bwMode="auto">
          <a:xfrm>
            <a:off x="120808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0" name="Oval 28"/>
          <p:cNvSpPr>
            <a:spLocks noChangeArrowheads="1"/>
          </p:cNvSpPr>
          <p:nvPr/>
        </p:nvSpPr>
        <p:spPr bwMode="auto">
          <a:xfrm>
            <a:off x="1516062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1" name="Oval 29"/>
          <p:cNvSpPr>
            <a:spLocks noChangeArrowheads="1"/>
          </p:cNvSpPr>
          <p:nvPr/>
        </p:nvSpPr>
        <p:spPr bwMode="auto">
          <a:xfrm>
            <a:off x="2178050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2" name="Oval 30"/>
          <p:cNvSpPr>
            <a:spLocks noChangeArrowheads="1"/>
          </p:cNvSpPr>
          <p:nvPr/>
        </p:nvSpPr>
        <p:spPr bwMode="auto">
          <a:xfrm>
            <a:off x="2486025" y="4238625"/>
            <a:ext cx="106362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3" name="Line 31"/>
          <p:cNvSpPr>
            <a:spLocks noChangeShapeType="1"/>
          </p:cNvSpPr>
          <p:nvPr/>
        </p:nvSpPr>
        <p:spPr bwMode="auto">
          <a:xfrm flipH="1">
            <a:off x="1577975" y="3886200"/>
            <a:ext cx="3841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4" name="Line 32"/>
          <p:cNvSpPr>
            <a:spLocks noChangeShapeType="1"/>
          </p:cNvSpPr>
          <p:nvPr/>
        </p:nvSpPr>
        <p:spPr bwMode="auto">
          <a:xfrm>
            <a:off x="2100262" y="3886200"/>
            <a:ext cx="415925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5" name="Line 33"/>
          <p:cNvSpPr>
            <a:spLocks noChangeShapeType="1"/>
          </p:cNvSpPr>
          <p:nvPr/>
        </p:nvSpPr>
        <p:spPr bwMode="auto">
          <a:xfrm flipH="1">
            <a:off x="1301750" y="4322763"/>
            <a:ext cx="230187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6" name="Line 34"/>
          <p:cNvSpPr>
            <a:spLocks noChangeShapeType="1"/>
          </p:cNvSpPr>
          <p:nvPr/>
        </p:nvSpPr>
        <p:spPr bwMode="auto">
          <a:xfrm>
            <a:off x="1577975" y="4322763"/>
            <a:ext cx="20002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7" name="Line 35"/>
          <p:cNvSpPr>
            <a:spLocks noChangeShapeType="1"/>
          </p:cNvSpPr>
          <p:nvPr/>
        </p:nvSpPr>
        <p:spPr bwMode="auto">
          <a:xfrm flipH="1">
            <a:off x="2270125" y="4338638"/>
            <a:ext cx="230187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8" name="Oval 36"/>
          <p:cNvSpPr>
            <a:spLocks noChangeArrowheads="1"/>
          </p:cNvSpPr>
          <p:nvPr/>
        </p:nvSpPr>
        <p:spPr bwMode="auto">
          <a:xfrm>
            <a:off x="3484562" y="3719513"/>
            <a:ext cx="169863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9" name="Oval 37"/>
          <p:cNvSpPr>
            <a:spLocks noChangeArrowheads="1"/>
          </p:cNvSpPr>
          <p:nvPr/>
        </p:nvSpPr>
        <p:spPr bwMode="auto">
          <a:xfrm>
            <a:off x="3192462" y="4892675"/>
            <a:ext cx="185738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0" name="Oval 38"/>
          <p:cNvSpPr>
            <a:spLocks noChangeArrowheads="1"/>
          </p:cNvSpPr>
          <p:nvPr/>
        </p:nvSpPr>
        <p:spPr bwMode="auto">
          <a:xfrm>
            <a:off x="2732087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1" name="Oval 39"/>
          <p:cNvSpPr>
            <a:spLocks noChangeArrowheads="1"/>
          </p:cNvSpPr>
          <p:nvPr/>
        </p:nvSpPr>
        <p:spPr bwMode="auto">
          <a:xfrm>
            <a:off x="3238500" y="4238625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2" name="Oval 40"/>
          <p:cNvSpPr>
            <a:spLocks noChangeArrowheads="1"/>
          </p:cNvSpPr>
          <p:nvPr/>
        </p:nvSpPr>
        <p:spPr bwMode="auto">
          <a:xfrm>
            <a:off x="4208462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3" name="Oval 41"/>
          <p:cNvSpPr>
            <a:spLocks noChangeArrowheads="1"/>
          </p:cNvSpPr>
          <p:nvPr/>
        </p:nvSpPr>
        <p:spPr bwMode="auto">
          <a:xfrm>
            <a:off x="3700462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4" name="Oval 42"/>
          <p:cNvSpPr>
            <a:spLocks noChangeArrowheads="1"/>
          </p:cNvSpPr>
          <p:nvPr/>
        </p:nvSpPr>
        <p:spPr bwMode="auto">
          <a:xfrm>
            <a:off x="4008437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5" name="Line 43"/>
          <p:cNvSpPr>
            <a:spLocks noChangeShapeType="1"/>
          </p:cNvSpPr>
          <p:nvPr/>
        </p:nvSpPr>
        <p:spPr bwMode="auto">
          <a:xfrm flipH="1">
            <a:off x="3300412" y="3886200"/>
            <a:ext cx="20002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6" name="Line 44"/>
          <p:cNvSpPr>
            <a:spLocks noChangeShapeType="1"/>
          </p:cNvSpPr>
          <p:nvPr/>
        </p:nvSpPr>
        <p:spPr bwMode="auto">
          <a:xfrm>
            <a:off x="3624262" y="3886200"/>
            <a:ext cx="414338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7" name="Line 45"/>
          <p:cNvSpPr>
            <a:spLocks noChangeShapeType="1"/>
          </p:cNvSpPr>
          <p:nvPr/>
        </p:nvSpPr>
        <p:spPr bwMode="auto">
          <a:xfrm>
            <a:off x="3270250" y="4338638"/>
            <a:ext cx="1587" cy="5540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8" name="Line 46"/>
          <p:cNvSpPr>
            <a:spLocks noChangeShapeType="1"/>
          </p:cNvSpPr>
          <p:nvPr/>
        </p:nvSpPr>
        <p:spPr bwMode="auto">
          <a:xfrm>
            <a:off x="4084637" y="4322763"/>
            <a:ext cx="184150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9" name="Line 47"/>
          <p:cNvSpPr>
            <a:spLocks noChangeShapeType="1"/>
          </p:cNvSpPr>
          <p:nvPr/>
        </p:nvSpPr>
        <p:spPr bwMode="auto">
          <a:xfrm flipH="1">
            <a:off x="3792537" y="4338638"/>
            <a:ext cx="230188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0" name="Oval 48"/>
          <p:cNvSpPr>
            <a:spLocks noChangeArrowheads="1"/>
          </p:cNvSpPr>
          <p:nvPr/>
        </p:nvSpPr>
        <p:spPr bwMode="auto">
          <a:xfrm>
            <a:off x="5422900" y="3719513"/>
            <a:ext cx="169862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2" name="Oval 50"/>
          <p:cNvSpPr>
            <a:spLocks noChangeArrowheads="1"/>
          </p:cNvSpPr>
          <p:nvPr/>
        </p:nvSpPr>
        <p:spPr bwMode="auto">
          <a:xfrm>
            <a:off x="466883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3" name="Oval 51"/>
          <p:cNvSpPr>
            <a:spLocks noChangeArrowheads="1"/>
          </p:cNvSpPr>
          <p:nvPr/>
        </p:nvSpPr>
        <p:spPr bwMode="auto">
          <a:xfrm>
            <a:off x="4976812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56"/>
          <p:cNvGrpSpPr>
            <a:grpSpLocks/>
          </p:cNvGrpSpPr>
          <p:nvPr/>
        </p:nvGrpSpPr>
        <p:grpSpPr bwMode="auto">
          <a:xfrm>
            <a:off x="5638800" y="4238625"/>
            <a:ext cx="676275" cy="855663"/>
            <a:chOff x="3549" y="2490"/>
            <a:chExt cx="426" cy="539"/>
          </a:xfrm>
        </p:grpSpPr>
        <p:sp>
          <p:nvSpPr>
            <p:cNvPr id="54325" name="Oval 53"/>
            <p:cNvSpPr>
              <a:spLocks noChangeArrowheads="1"/>
            </p:cNvSpPr>
            <p:nvPr/>
          </p:nvSpPr>
          <p:spPr bwMode="auto">
            <a:xfrm>
              <a:off x="3868" y="2902"/>
              <a:ext cx="107" cy="12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326" name="Oval 54"/>
            <p:cNvSpPr>
              <a:spLocks noChangeArrowheads="1"/>
            </p:cNvSpPr>
            <p:nvPr/>
          </p:nvSpPr>
          <p:spPr bwMode="auto">
            <a:xfrm>
              <a:off x="3549" y="2902"/>
              <a:ext cx="106" cy="12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327" name="Oval 55"/>
            <p:cNvSpPr>
              <a:spLocks noChangeArrowheads="1"/>
            </p:cNvSpPr>
            <p:nvPr/>
          </p:nvSpPr>
          <p:spPr bwMode="auto">
            <a:xfrm>
              <a:off x="3742" y="2490"/>
              <a:ext cx="68" cy="63"/>
            </a:xfrm>
            <a:prstGeom prst="ellipse">
              <a:avLst/>
            </a:prstGeom>
            <a:solidFill>
              <a:srgbClr val="000000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4329" name="Line 57"/>
          <p:cNvSpPr>
            <a:spLocks noChangeShapeType="1"/>
          </p:cNvSpPr>
          <p:nvPr/>
        </p:nvSpPr>
        <p:spPr bwMode="auto">
          <a:xfrm flipH="1">
            <a:off x="5038725" y="3886200"/>
            <a:ext cx="3841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0" name="Line 58"/>
          <p:cNvSpPr>
            <a:spLocks noChangeShapeType="1"/>
          </p:cNvSpPr>
          <p:nvPr/>
        </p:nvSpPr>
        <p:spPr bwMode="auto">
          <a:xfrm>
            <a:off x="5561012" y="3886200"/>
            <a:ext cx="415925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1" name="Line 59"/>
          <p:cNvSpPr>
            <a:spLocks noChangeShapeType="1"/>
          </p:cNvSpPr>
          <p:nvPr/>
        </p:nvSpPr>
        <p:spPr bwMode="auto">
          <a:xfrm flipH="1">
            <a:off x="4760912" y="4322763"/>
            <a:ext cx="23177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2" name="Line 60"/>
          <p:cNvSpPr>
            <a:spLocks noChangeShapeType="1"/>
          </p:cNvSpPr>
          <p:nvPr/>
        </p:nvSpPr>
        <p:spPr bwMode="auto">
          <a:xfrm>
            <a:off x="5038725" y="4322763"/>
            <a:ext cx="20002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3" name="Line 61"/>
          <p:cNvSpPr>
            <a:spLocks noChangeShapeType="1"/>
          </p:cNvSpPr>
          <p:nvPr/>
        </p:nvSpPr>
        <p:spPr bwMode="auto">
          <a:xfrm>
            <a:off x="6022975" y="4322763"/>
            <a:ext cx="184150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4" name="Line 62"/>
          <p:cNvSpPr>
            <a:spLocks noChangeShapeType="1"/>
          </p:cNvSpPr>
          <p:nvPr/>
        </p:nvSpPr>
        <p:spPr bwMode="auto">
          <a:xfrm flipH="1">
            <a:off x="5730875" y="4338638"/>
            <a:ext cx="230187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5" name="Oval 63"/>
          <p:cNvSpPr>
            <a:spLocks noChangeArrowheads="1"/>
          </p:cNvSpPr>
          <p:nvPr/>
        </p:nvSpPr>
        <p:spPr bwMode="auto">
          <a:xfrm>
            <a:off x="4454525" y="2662238"/>
            <a:ext cx="168275" cy="201612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6" name="Oval 64"/>
          <p:cNvSpPr>
            <a:spLocks noChangeArrowheads="1"/>
          </p:cNvSpPr>
          <p:nvPr/>
        </p:nvSpPr>
        <p:spPr bwMode="auto">
          <a:xfrm>
            <a:off x="5945187" y="3182938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7" name="Line 65"/>
          <p:cNvSpPr>
            <a:spLocks noChangeShapeType="1"/>
          </p:cNvSpPr>
          <p:nvPr/>
        </p:nvSpPr>
        <p:spPr bwMode="auto">
          <a:xfrm flipH="1">
            <a:off x="3130550" y="2797175"/>
            <a:ext cx="1323975" cy="4016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8" name="Line 66"/>
          <p:cNvSpPr>
            <a:spLocks noChangeShapeType="1"/>
          </p:cNvSpPr>
          <p:nvPr/>
        </p:nvSpPr>
        <p:spPr bwMode="auto">
          <a:xfrm>
            <a:off x="4608512" y="2797175"/>
            <a:ext cx="1352550" cy="4016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9" name="Line 67"/>
          <p:cNvSpPr>
            <a:spLocks noChangeShapeType="1"/>
          </p:cNvSpPr>
          <p:nvPr/>
        </p:nvSpPr>
        <p:spPr bwMode="auto">
          <a:xfrm>
            <a:off x="3100387" y="3265488"/>
            <a:ext cx="400050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0" name="Line 68"/>
          <p:cNvSpPr>
            <a:spLocks noChangeShapeType="1"/>
          </p:cNvSpPr>
          <p:nvPr/>
        </p:nvSpPr>
        <p:spPr bwMode="auto">
          <a:xfrm flipH="1">
            <a:off x="2100262" y="3249613"/>
            <a:ext cx="938213" cy="5032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1" name="Line 69"/>
          <p:cNvSpPr>
            <a:spLocks noChangeShapeType="1"/>
          </p:cNvSpPr>
          <p:nvPr/>
        </p:nvSpPr>
        <p:spPr bwMode="auto">
          <a:xfrm>
            <a:off x="6022975" y="3249613"/>
            <a:ext cx="968375" cy="5032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2" name="Line 70"/>
          <p:cNvSpPr>
            <a:spLocks noChangeShapeType="1"/>
          </p:cNvSpPr>
          <p:nvPr/>
        </p:nvSpPr>
        <p:spPr bwMode="auto">
          <a:xfrm flipH="1">
            <a:off x="5561012" y="3265488"/>
            <a:ext cx="400050" cy="4873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3" name="Line 71"/>
          <p:cNvSpPr>
            <a:spLocks noChangeShapeType="1"/>
          </p:cNvSpPr>
          <p:nvPr/>
        </p:nvSpPr>
        <p:spPr bwMode="auto">
          <a:xfrm>
            <a:off x="2546350" y="4322763"/>
            <a:ext cx="246062" cy="587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4" name="Oval 72"/>
          <p:cNvSpPr>
            <a:spLocks noChangeArrowheads="1"/>
          </p:cNvSpPr>
          <p:nvPr/>
        </p:nvSpPr>
        <p:spPr bwMode="auto">
          <a:xfrm>
            <a:off x="136207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5" name="Oval 73"/>
          <p:cNvSpPr>
            <a:spLocks noChangeArrowheads="1"/>
          </p:cNvSpPr>
          <p:nvPr/>
        </p:nvSpPr>
        <p:spPr bwMode="auto">
          <a:xfrm>
            <a:off x="176212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6" name="Oval 74"/>
          <p:cNvSpPr>
            <a:spLocks noChangeArrowheads="1"/>
          </p:cNvSpPr>
          <p:nvPr/>
        </p:nvSpPr>
        <p:spPr bwMode="auto">
          <a:xfrm>
            <a:off x="216217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7" name="Oval 75"/>
          <p:cNvSpPr>
            <a:spLocks noChangeArrowheads="1"/>
          </p:cNvSpPr>
          <p:nvPr/>
        </p:nvSpPr>
        <p:spPr bwMode="auto">
          <a:xfrm>
            <a:off x="256222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8" name="Oval 76"/>
          <p:cNvSpPr>
            <a:spLocks noChangeArrowheads="1"/>
          </p:cNvSpPr>
          <p:nvPr/>
        </p:nvSpPr>
        <p:spPr bwMode="auto">
          <a:xfrm>
            <a:off x="2962275" y="596582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0" name="Oval 78"/>
          <p:cNvSpPr>
            <a:spLocks noChangeArrowheads="1"/>
          </p:cNvSpPr>
          <p:nvPr/>
        </p:nvSpPr>
        <p:spPr bwMode="auto">
          <a:xfrm>
            <a:off x="3808412" y="5948363"/>
            <a:ext cx="184150" cy="201612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2" name="Oval 80"/>
          <p:cNvSpPr>
            <a:spLocks noChangeArrowheads="1"/>
          </p:cNvSpPr>
          <p:nvPr/>
        </p:nvSpPr>
        <p:spPr bwMode="auto">
          <a:xfrm>
            <a:off x="4576762" y="5965825"/>
            <a:ext cx="184150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3" name="Oval 81"/>
          <p:cNvSpPr>
            <a:spLocks noChangeArrowheads="1"/>
          </p:cNvSpPr>
          <p:nvPr/>
        </p:nvSpPr>
        <p:spPr bwMode="auto">
          <a:xfrm>
            <a:off x="5006975" y="5965825"/>
            <a:ext cx="185737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5" name="Oval 83"/>
          <p:cNvSpPr>
            <a:spLocks noChangeArrowheads="1"/>
          </p:cNvSpPr>
          <p:nvPr/>
        </p:nvSpPr>
        <p:spPr bwMode="auto">
          <a:xfrm>
            <a:off x="5807075" y="5965825"/>
            <a:ext cx="185737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7" name="Oval 85"/>
          <p:cNvSpPr>
            <a:spLocks noChangeArrowheads="1"/>
          </p:cNvSpPr>
          <p:nvPr/>
        </p:nvSpPr>
        <p:spPr bwMode="auto">
          <a:xfrm>
            <a:off x="7437437" y="596582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8" name="Oval 86"/>
          <p:cNvSpPr>
            <a:spLocks noChangeArrowheads="1"/>
          </p:cNvSpPr>
          <p:nvPr/>
        </p:nvSpPr>
        <p:spPr bwMode="auto">
          <a:xfrm>
            <a:off x="7837487" y="596582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9" name="Oval 87"/>
          <p:cNvSpPr>
            <a:spLocks noChangeArrowheads="1"/>
          </p:cNvSpPr>
          <p:nvPr/>
        </p:nvSpPr>
        <p:spPr bwMode="auto">
          <a:xfrm>
            <a:off x="2178050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0" name="Oval 88"/>
          <p:cNvSpPr>
            <a:spLocks noChangeArrowheads="1"/>
          </p:cNvSpPr>
          <p:nvPr/>
        </p:nvSpPr>
        <p:spPr bwMode="auto">
          <a:xfrm>
            <a:off x="1670050" y="5446713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1" name="Line 89"/>
          <p:cNvSpPr>
            <a:spLocks noChangeShapeType="1"/>
          </p:cNvSpPr>
          <p:nvPr/>
        </p:nvSpPr>
        <p:spPr bwMode="auto">
          <a:xfrm flipH="1">
            <a:off x="1716087" y="5076825"/>
            <a:ext cx="77788" cy="385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2" name="Line 90"/>
          <p:cNvSpPr>
            <a:spLocks noChangeShapeType="1"/>
          </p:cNvSpPr>
          <p:nvPr/>
        </p:nvSpPr>
        <p:spPr bwMode="auto">
          <a:xfrm flipH="1">
            <a:off x="1454150" y="5546725"/>
            <a:ext cx="246062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3" name="Line 91"/>
          <p:cNvSpPr>
            <a:spLocks noChangeShapeType="1"/>
          </p:cNvSpPr>
          <p:nvPr/>
        </p:nvSpPr>
        <p:spPr bwMode="auto">
          <a:xfrm>
            <a:off x="1731962" y="5546725"/>
            <a:ext cx="107950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4" name="Line 92"/>
          <p:cNvSpPr>
            <a:spLocks noChangeShapeType="1"/>
          </p:cNvSpPr>
          <p:nvPr/>
        </p:nvSpPr>
        <p:spPr bwMode="auto">
          <a:xfrm flipH="1">
            <a:off x="2224087" y="5076825"/>
            <a:ext cx="30163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5" name="Line 93"/>
          <p:cNvSpPr>
            <a:spLocks noChangeShapeType="1"/>
          </p:cNvSpPr>
          <p:nvPr/>
        </p:nvSpPr>
        <p:spPr bwMode="auto">
          <a:xfrm>
            <a:off x="2224087" y="5546725"/>
            <a:ext cx="158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6" name="Oval 94"/>
          <p:cNvSpPr>
            <a:spLocks noChangeArrowheads="1"/>
          </p:cNvSpPr>
          <p:nvPr/>
        </p:nvSpPr>
        <p:spPr bwMode="auto">
          <a:xfrm>
            <a:off x="2792412" y="5446713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7" name="Line 95"/>
          <p:cNvSpPr>
            <a:spLocks noChangeShapeType="1"/>
          </p:cNvSpPr>
          <p:nvPr/>
        </p:nvSpPr>
        <p:spPr bwMode="auto">
          <a:xfrm>
            <a:off x="2808287" y="5076825"/>
            <a:ext cx="158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8" name="Line 96"/>
          <p:cNvSpPr>
            <a:spLocks noChangeShapeType="1"/>
          </p:cNvSpPr>
          <p:nvPr/>
        </p:nvSpPr>
        <p:spPr bwMode="auto">
          <a:xfrm flipH="1">
            <a:off x="2654300" y="5529263"/>
            <a:ext cx="153987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9" name="Line 97"/>
          <p:cNvSpPr>
            <a:spLocks noChangeShapeType="1"/>
          </p:cNvSpPr>
          <p:nvPr/>
        </p:nvSpPr>
        <p:spPr bwMode="auto">
          <a:xfrm>
            <a:off x="2854325" y="5529263"/>
            <a:ext cx="153987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0" name="Oval 98"/>
          <p:cNvSpPr>
            <a:spLocks noChangeArrowheads="1"/>
          </p:cNvSpPr>
          <p:nvPr/>
        </p:nvSpPr>
        <p:spPr bwMode="auto">
          <a:xfrm>
            <a:off x="3654425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1" name="Line 99"/>
          <p:cNvSpPr>
            <a:spLocks noChangeShapeType="1"/>
          </p:cNvSpPr>
          <p:nvPr/>
        </p:nvSpPr>
        <p:spPr bwMode="auto">
          <a:xfrm flipH="1">
            <a:off x="3700462" y="5076825"/>
            <a:ext cx="61913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2" name="Line 100"/>
          <p:cNvSpPr>
            <a:spLocks noChangeShapeType="1"/>
          </p:cNvSpPr>
          <p:nvPr/>
        </p:nvSpPr>
        <p:spPr bwMode="auto">
          <a:xfrm flipH="1">
            <a:off x="3470275" y="5495925"/>
            <a:ext cx="214312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3" name="Line 101"/>
          <p:cNvSpPr>
            <a:spLocks noChangeShapeType="1"/>
          </p:cNvSpPr>
          <p:nvPr/>
        </p:nvSpPr>
        <p:spPr bwMode="auto">
          <a:xfrm>
            <a:off x="3716337" y="5513388"/>
            <a:ext cx="153988" cy="4524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4" name="Oval 102"/>
          <p:cNvSpPr>
            <a:spLocks noChangeArrowheads="1"/>
          </p:cNvSpPr>
          <p:nvPr/>
        </p:nvSpPr>
        <p:spPr bwMode="auto">
          <a:xfrm>
            <a:off x="4238625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5" name="Line 103"/>
          <p:cNvSpPr>
            <a:spLocks noChangeShapeType="1"/>
          </p:cNvSpPr>
          <p:nvPr/>
        </p:nvSpPr>
        <p:spPr bwMode="auto">
          <a:xfrm>
            <a:off x="4284662" y="5094288"/>
            <a:ext cx="1588" cy="3349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6" name="Line 104"/>
          <p:cNvSpPr>
            <a:spLocks noChangeShapeType="1"/>
          </p:cNvSpPr>
          <p:nvPr/>
        </p:nvSpPr>
        <p:spPr bwMode="auto">
          <a:xfrm>
            <a:off x="4284662" y="5546725"/>
            <a:ext cx="158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7" name="Oval 105"/>
          <p:cNvSpPr>
            <a:spLocks noChangeArrowheads="1"/>
          </p:cNvSpPr>
          <p:nvPr/>
        </p:nvSpPr>
        <p:spPr bwMode="auto">
          <a:xfrm>
            <a:off x="4700587" y="5446713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8" name="Line 106"/>
          <p:cNvSpPr>
            <a:spLocks noChangeShapeType="1"/>
          </p:cNvSpPr>
          <p:nvPr/>
        </p:nvSpPr>
        <p:spPr bwMode="auto">
          <a:xfrm>
            <a:off x="4746625" y="5076825"/>
            <a:ext cx="1587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9" name="Line 107"/>
          <p:cNvSpPr>
            <a:spLocks noChangeShapeType="1"/>
          </p:cNvSpPr>
          <p:nvPr/>
        </p:nvSpPr>
        <p:spPr bwMode="auto">
          <a:xfrm flipH="1">
            <a:off x="4668837" y="5529263"/>
            <a:ext cx="4603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0" name="Oval 108"/>
          <p:cNvSpPr>
            <a:spLocks noChangeArrowheads="1"/>
          </p:cNvSpPr>
          <p:nvPr/>
        </p:nvSpPr>
        <p:spPr bwMode="auto">
          <a:xfrm>
            <a:off x="5622925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1" name="Line 109"/>
          <p:cNvSpPr>
            <a:spLocks noChangeShapeType="1"/>
          </p:cNvSpPr>
          <p:nvPr/>
        </p:nvSpPr>
        <p:spPr bwMode="auto">
          <a:xfrm>
            <a:off x="4760912" y="5513388"/>
            <a:ext cx="293688" cy="4524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2" name="Line 110"/>
          <p:cNvSpPr>
            <a:spLocks noChangeShapeType="1"/>
          </p:cNvSpPr>
          <p:nvPr/>
        </p:nvSpPr>
        <p:spPr bwMode="auto">
          <a:xfrm flipH="1">
            <a:off x="5668962" y="5076825"/>
            <a:ext cx="46038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3" name="Line 111"/>
          <p:cNvSpPr>
            <a:spLocks noChangeShapeType="1"/>
          </p:cNvSpPr>
          <p:nvPr/>
        </p:nvSpPr>
        <p:spPr bwMode="auto">
          <a:xfrm flipH="1">
            <a:off x="5514975" y="5529263"/>
            <a:ext cx="138112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4" name="Line 112"/>
          <p:cNvSpPr>
            <a:spLocks noChangeShapeType="1"/>
          </p:cNvSpPr>
          <p:nvPr/>
        </p:nvSpPr>
        <p:spPr bwMode="auto">
          <a:xfrm>
            <a:off x="5684837" y="5529263"/>
            <a:ext cx="200025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5" name="Oval 113"/>
          <p:cNvSpPr>
            <a:spLocks noChangeArrowheads="1"/>
          </p:cNvSpPr>
          <p:nvPr/>
        </p:nvSpPr>
        <p:spPr bwMode="auto">
          <a:xfrm>
            <a:off x="7745412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6" name="Line 114"/>
          <p:cNvSpPr>
            <a:spLocks noChangeShapeType="1"/>
          </p:cNvSpPr>
          <p:nvPr/>
        </p:nvSpPr>
        <p:spPr bwMode="auto">
          <a:xfrm>
            <a:off x="7791450" y="5076825"/>
            <a:ext cx="1587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7" name="Line 115"/>
          <p:cNvSpPr>
            <a:spLocks noChangeShapeType="1"/>
          </p:cNvSpPr>
          <p:nvPr/>
        </p:nvSpPr>
        <p:spPr bwMode="auto">
          <a:xfrm>
            <a:off x="7807325" y="5529263"/>
            <a:ext cx="92075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8" name="Line 116"/>
          <p:cNvSpPr>
            <a:spLocks noChangeShapeType="1"/>
          </p:cNvSpPr>
          <p:nvPr/>
        </p:nvSpPr>
        <p:spPr bwMode="auto">
          <a:xfrm flipH="1">
            <a:off x="7561262" y="5513388"/>
            <a:ext cx="214313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9" name="Oval 117"/>
          <p:cNvSpPr>
            <a:spLocks noChangeArrowheads="1"/>
          </p:cNvSpPr>
          <p:nvPr/>
        </p:nvSpPr>
        <p:spPr bwMode="auto">
          <a:xfrm>
            <a:off x="6176962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0" name="Line 118"/>
          <p:cNvSpPr>
            <a:spLocks noChangeShapeType="1"/>
          </p:cNvSpPr>
          <p:nvPr/>
        </p:nvSpPr>
        <p:spPr bwMode="auto">
          <a:xfrm>
            <a:off x="6223000" y="5076825"/>
            <a:ext cx="1587" cy="4032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1" name="Line 119"/>
          <p:cNvSpPr>
            <a:spLocks noChangeShapeType="1"/>
          </p:cNvSpPr>
          <p:nvPr/>
        </p:nvSpPr>
        <p:spPr bwMode="auto">
          <a:xfrm>
            <a:off x="6223000" y="5529263"/>
            <a:ext cx="61912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2" name="Line 120"/>
          <p:cNvSpPr>
            <a:spLocks noChangeShapeType="1"/>
          </p:cNvSpPr>
          <p:nvPr/>
        </p:nvSpPr>
        <p:spPr bwMode="auto">
          <a:xfrm>
            <a:off x="1485900" y="6134100"/>
            <a:ext cx="46037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3" name="Line 121"/>
          <p:cNvSpPr>
            <a:spLocks noChangeShapeType="1"/>
          </p:cNvSpPr>
          <p:nvPr/>
        </p:nvSpPr>
        <p:spPr bwMode="auto">
          <a:xfrm>
            <a:off x="1839912" y="6149975"/>
            <a:ext cx="1588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4" name="Line 122"/>
          <p:cNvSpPr>
            <a:spLocks noChangeShapeType="1"/>
          </p:cNvSpPr>
          <p:nvPr/>
        </p:nvSpPr>
        <p:spPr bwMode="auto">
          <a:xfrm flipH="1">
            <a:off x="1285875" y="6116638"/>
            <a:ext cx="92075" cy="1349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5" name="Line 123"/>
          <p:cNvSpPr>
            <a:spLocks noChangeShapeType="1"/>
          </p:cNvSpPr>
          <p:nvPr/>
        </p:nvSpPr>
        <p:spPr bwMode="auto">
          <a:xfrm flipH="1">
            <a:off x="1223962" y="6284913"/>
            <a:ext cx="31750" cy="492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6" name="Line 124"/>
          <p:cNvSpPr>
            <a:spLocks noChangeShapeType="1"/>
          </p:cNvSpPr>
          <p:nvPr/>
        </p:nvSpPr>
        <p:spPr bwMode="auto">
          <a:xfrm flipH="1">
            <a:off x="1162050" y="6384925"/>
            <a:ext cx="31750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7" name="Line 125"/>
          <p:cNvSpPr>
            <a:spLocks noChangeShapeType="1"/>
          </p:cNvSpPr>
          <p:nvPr/>
        </p:nvSpPr>
        <p:spPr bwMode="auto">
          <a:xfrm>
            <a:off x="1531937" y="6300788"/>
            <a:ext cx="30163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8" name="Line 126"/>
          <p:cNvSpPr>
            <a:spLocks noChangeShapeType="1"/>
          </p:cNvSpPr>
          <p:nvPr/>
        </p:nvSpPr>
        <p:spPr bwMode="auto">
          <a:xfrm>
            <a:off x="1577975" y="6402388"/>
            <a:ext cx="15875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9" name="Line 127"/>
          <p:cNvSpPr>
            <a:spLocks noChangeShapeType="1"/>
          </p:cNvSpPr>
          <p:nvPr/>
        </p:nvSpPr>
        <p:spPr bwMode="auto">
          <a:xfrm>
            <a:off x="1839912" y="6300788"/>
            <a:ext cx="1588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0" name="Line 128"/>
          <p:cNvSpPr>
            <a:spLocks noChangeShapeType="1"/>
          </p:cNvSpPr>
          <p:nvPr/>
        </p:nvSpPr>
        <p:spPr bwMode="auto">
          <a:xfrm>
            <a:off x="1839912" y="6435725"/>
            <a:ext cx="14288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1" name="Line 129"/>
          <p:cNvSpPr>
            <a:spLocks noChangeShapeType="1"/>
          </p:cNvSpPr>
          <p:nvPr/>
        </p:nvSpPr>
        <p:spPr bwMode="auto">
          <a:xfrm flipH="1">
            <a:off x="2516187" y="6134100"/>
            <a:ext cx="76200" cy="1508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2" name="Line 130"/>
          <p:cNvSpPr>
            <a:spLocks noChangeShapeType="1"/>
          </p:cNvSpPr>
          <p:nvPr/>
        </p:nvSpPr>
        <p:spPr bwMode="auto">
          <a:xfrm>
            <a:off x="2686050" y="6134100"/>
            <a:ext cx="46037" cy="1508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3" name="Line 131"/>
          <p:cNvSpPr>
            <a:spLocks noChangeShapeType="1"/>
          </p:cNvSpPr>
          <p:nvPr/>
        </p:nvSpPr>
        <p:spPr bwMode="auto">
          <a:xfrm>
            <a:off x="2762250" y="6334125"/>
            <a:ext cx="30162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4" name="Line 132"/>
          <p:cNvSpPr>
            <a:spLocks noChangeShapeType="1"/>
          </p:cNvSpPr>
          <p:nvPr/>
        </p:nvSpPr>
        <p:spPr bwMode="auto">
          <a:xfrm>
            <a:off x="2808287" y="6484938"/>
            <a:ext cx="30163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5" name="Line 133"/>
          <p:cNvSpPr>
            <a:spLocks noChangeShapeType="1"/>
          </p:cNvSpPr>
          <p:nvPr/>
        </p:nvSpPr>
        <p:spPr bwMode="auto">
          <a:xfrm flipH="1">
            <a:off x="2454275" y="6318250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6" name="Line 134"/>
          <p:cNvSpPr>
            <a:spLocks noChangeShapeType="1"/>
          </p:cNvSpPr>
          <p:nvPr/>
        </p:nvSpPr>
        <p:spPr bwMode="auto">
          <a:xfrm flipH="1">
            <a:off x="2392362" y="6435725"/>
            <a:ext cx="47625" cy="1000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7" name="Line 135"/>
          <p:cNvSpPr>
            <a:spLocks noChangeShapeType="1"/>
          </p:cNvSpPr>
          <p:nvPr/>
        </p:nvSpPr>
        <p:spPr bwMode="auto">
          <a:xfrm>
            <a:off x="3038475" y="6149975"/>
            <a:ext cx="15875" cy="1174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8" name="Line 136"/>
          <p:cNvSpPr>
            <a:spLocks noChangeShapeType="1"/>
          </p:cNvSpPr>
          <p:nvPr/>
        </p:nvSpPr>
        <p:spPr bwMode="auto">
          <a:xfrm>
            <a:off x="3054350" y="6351588"/>
            <a:ext cx="1587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9" name="Line 137"/>
          <p:cNvSpPr>
            <a:spLocks noChangeShapeType="1"/>
          </p:cNvSpPr>
          <p:nvPr/>
        </p:nvSpPr>
        <p:spPr bwMode="auto">
          <a:xfrm>
            <a:off x="3054350" y="6502400"/>
            <a:ext cx="1587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0" name="Line 138"/>
          <p:cNvSpPr>
            <a:spLocks noChangeShapeType="1"/>
          </p:cNvSpPr>
          <p:nvPr/>
        </p:nvSpPr>
        <p:spPr bwMode="auto">
          <a:xfrm flipH="1">
            <a:off x="3792537" y="6134100"/>
            <a:ext cx="61913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1" name="Line 139"/>
          <p:cNvSpPr>
            <a:spLocks noChangeShapeType="1"/>
          </p:cNvSpPr>
          <p:nvPr/>
        </p:nvSpPr>
        <p:spPr bwMode="auto">
          <a:xfrm flipH="1">
            <a:off x="3746500" y="6318250"/>
            <a:ext cx="30162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2" name="Line 140"/>
          <p:cNvSpPr>
            <a:spLocks noChangeShapeType="1"/>
          </p:cNvSpPr>
          <p:nvPr/>
        </p:nvSpPr>
        <p:spPr bwMode="auto">
          <a:xfrm flipH="1">
            <a:off x="3670300" y="6451600"/>
            <a:ext cx="46037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3" name="Line 141"/>
          <p:cNvSpPr>
            <a:spLocks noChangeShapeType="1"/>
          </p:cNvSpPr>
          <p:nvPr/>
        </p:nvSpPr>
        <p:spPr bwMode="auto">
          <a:xfrm>
            <a:off x="3930650" y="6134100"/>
            <a:ext cx="61912" cy="1174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4" name="Line 142"/>
          <p:cNvSpPr>
            <a:spLocks noChangeShapeType="1"/>
          </p:cNvSpPr>
          <p:nvPr/>
        </p:nvSpPr>
        <p:spPr bwMode="auto">
          <a:xfrm>
            <a:off x="4022725" y="6300788"/>
            <a:ext cx="31750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5" name="Line 143"/>
          <p:cNvSpPr>
            <a:spLocks noChangeShapeType="1"/>
          </p:cNvSpPr>
          <p:nvPr/>
        </p:nvSpPr>
        <p:spPr bwMode="auto">
          <a:xfrm>
            <a:off x="4084637" y="6435725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6" name="Line 144"/>
          <p:cNvSpPr>
            <a:spLocks noChangeShapeType="1"/>
          </p:cNvSpPr>
          <p:nvPr/>
        </p:nvSpPr>
        <p:spPr bwMode="auto">
          <a:xfrm>
            <a:off x="4654550" y="6149975"/>
            <a:ext cx="1587" cy="1349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7" name="Line 145"/>
          <p:cNvSpPr>
            <a:spLocks noChangeShapeType="1"/>
          </p:cNvSpPr>
          <p:nvPr/>
        </p:nvSpPr>
        <p:spPr bwMode="auto">
          <a:xfrm>
            <a:off x="4654550" y="6334125"/>
            <a:ext cx="1587" cy="682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8" name="Line 146"/>
          <p:cNvSpPr>
            <a:spLocks noChangeShapeType="1"/>
          </p:cNvSpPr>
          <p:nvPr/>
        </p:nvSpPr>
        <p:spPr bwMode="auto">
          <a:xfrm>
            <a:off x="4654550" y="6469063"/>
            <a:ext cx="1587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9" name="Line 147"/>
          <p:cNvSpPr>
            <a:spLocks noChangeShapeType="1"/>
          </p:cNvSpPr>
          <p:nvPr/>
        </p:nvSpPr>
        <p:spPr bwMode="auto">
          <a:xfrm flipH="1">
            <a:off x="5038725" y="6149975"/>
            <a:ext cx="30162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0" name="Line 148"/>
          <p:cNvSpPr>
            <a:spLocks noChangeShapeType="1"/>
          </p:cNvSpPr>
          <p:nvPr/>
        </p:nvSpPr>
        <p:spPr bwMode="auto">
          <a:xfrm flipH="1">
            <a:off x="4992687" y="6284913"/>
            <a:ext cx="30163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1" name="Line 149"/>
          <p:cNvSpPr>
            <a:spLocks noChangeShapeType="1"/>
          </p:cNvSpPr>
          <p:nvPr/>
        </p:nvSpPr>
        <p:spPr bwMode="auto">
          <a:xfrm flipH="1">
            <a:off x="4946650" y="6435725"/>
            <a:ext cx="30162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2" name="Line 150"/>
          <p:cNvSpPr>
            <a:spLocks noChangeShapeType="1"/>
          </p:cNvSpPr>
          <p:nvPr/>
        </p:nvSpPr>
        <p:spPr bwMode="auto">
          <a:xfrm>
            <a:off x="5130800" y="6134100"/>
            <a:ext cx="61912" cy="1000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3" name="Line 151"/>
          <p:cNvSpPr>
            <a:spLocks noChangeShapeType="1"/>
          </p:cNvSpPr>
          <p:nvPr/>
        </p:nvSpPr>
        <p:spPr bwMode="auto">
          <a:xfrm>
            <a:off x="5222875" y="6284913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4" name="Line 152"/>
          <p:cNvSpPr>
            <a:spLocks noChangeShapeType="1"/>
          </p:cNvSpPr>
          <p:nvPr/>
        </p:nvSpPr>
        <p:spPr bwMode="auto">
          <a:xfrm>
            <a:off x="5268912" y="6418263"/>
            <a:ext cx="46038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5" name="Line 153"/>
          <p:cNvSpPr>
            <a:spLocks noChangeShapeType="1"/>
          </p:cNvSpPr>
          <p:nvPr/>
        </p:nvSpPr>
        <p:spPr bwMode="auto">
          <a:xfrm>
            <a:off x="5884862" y="6149975"/>
            <a:ext cx="1588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6" name="Line 154"/>
          <p:cNvSpPr>
            <a:spLocks noChangeShapeType="1"/>
          </p:cNvSpPr>
          <p:nvPr/>
        </p:nvSpPr>
        <p:spPr bwMode="auto">
          <a:xfrm>
            <a:off x="5899150" y="6318250"/>
            <a:ext cx="1587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7" name="Line 155"/>
          <p:cNvSpPr>
            <a:spLocks noChangeShapeType="1"/>
          </p:cNvSpPr>
          <p:nvPr/>
        </p:nvSpPr>
        <p:spPr bwMode="auto">
          <a:xfrm>
            <a:off x="5899150" y="6418263"/>
            <a:ext cx="1587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8" name="Line 156"/>
          <p:cNvSpPr>
            <a:spLocks noChangeShapeType="1"/>
          </p:cNvSpPr>
          <p:nvPr/>
        </p:nvSpPr>
        <p:spPr bwMode="auto">
          <a:xfrm>
            <a:off x="7974012" y="6146800"/>
            <a:ext cx="92075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9" name="Line 157"/>
          <p:cNvSpPr>
            <a:spLocks noChangeShapeType="1"/>
          </p:cNvSpPr>
          <p:nvPr/>
        </p:nvSpPr>
        <p:spPr bwMode="auto">
          <a:xfrm>
            <a:off x="8099425" y="6338888"/>
            <a:ext cx="47625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0" name="Line 158"/>
          <p:cNvSpPr>
            <a:spLocks noChangeShapeType="1"/>
          </p:cNvSpPr>
          <p:nvPr/>
        </p:nvSpPr>
        <p:spPr bwMode="auto">
          <a:xfrm>
            <a:off x="8154987" y="6442075"/>
            <a:ext cx="31750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1" name="Line 159"/>
          <p:cNvSpPr>
            <a:spLocks noChangeShapeType="1"/>
          </p:cNvSpPr>
          <p:nvPr/>
        </p:nvSpPr>
        <p:spPr bwMode="auto">
          <a:xfrm flipH="1">
            <a:off x="7821612" y="6134100"/>
            <a:ext cx="47625" cy="1666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2" name="Line 160"/>
          <p:cNvSpPr>
            <a:spLocks noChangeShapeType="1"/>
          </p:cNvSpPr>
          <p:nvPr/>
        </p:nvSpPr>
        <p:spPr bwMode="auto">
          <a:xfrm flipH="1">
            <a:off x="7791450" y="6351588"/>
            <a:ext cx="30162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3" name="Line 161"/>
          <p:cNvSpPr>
            <a:spLocks noChangeShapeType="1"/>
          </p:cNvSpPr>
          <p:nvPr/>
        </p:nvSpPr>
        <p:spPr bwMode="auto">
          <a:xfrm flipH="1">
            <a:off x="7761287" y="6484938"/>
            <a:ext cx="30163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4" name="Line 162"/>
          <p:cNvSpPr>
            <a:spLocks noChangeShapeType="1"/>
          </p:cNvSpPr>
          <p:nvPr/>
        </p:nvSpPr>
        <p:spPr bwMode="auto">
          <a:xfrm>
            <a:off x="7545387" y="6149975"/>
            <a:ext cx="30163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5" name="Line 163"/>
          <p:cNvSpPr>
            <a:spLocks noChangeShapeType="1"/>
          </p:cNvSpPr>
          <p:nvPr/>
        </p:nvSpPr>
        <p:spPr bwMode="auto">
          <a:xfrm>
            <a:off x="7591425" y="6284913"/>
            <a:ext cx="31750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6" name="Line 164"/>
          <p:cNvSpPr>
            <a:spLocks noChangeShapeType="1"/>
          </p:cNvSpPr>
          <p:nvPr/>
        </p:nvSpPr>
        <p:spPr bwMode="auto">
          <a:xfrm>
            <a:off x="7637462" y="6435725"/>
            <a:ext cx="31750" cy="492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7" name="Line 165"/>
          <p:cNvSpPr>
            <a:spLocks noChangeShapeType="1"/>
          </p:cNvSpPr>
          <p:nvPr/>
        </p:nvSpPr>
        <p:spPr bwMode="auto">
          <a:xfrm flipH="1">
            <a:off x="7407275" y="6116638"/>
            <a:ext cx="46037" cy="1349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8" name="Line 166"/>
          <p:cNvSpPr>
            <a:spLocks noChangeShapeType="1"/>
          </p:cNvSpPr>
          <p:nvPr/>
        </p:nvSpPr>
        <p:spPr bwMode="auto">
          <a:xfrm flipH="1">
            <a:off x="7377112" y="6300788"/>
            <a:ext cx="30163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9" name="Line 167"/>
          <p:cNvSpPr>
            <a:spLocks noChangeShapeType="1"/>
          </p:cNvSpPr>
          <p:nvPr/>
        </p:nvSpPr>
        <p:spPr bwMode="auto">
          <a:xfrm flipH="1">
            <a:off x="7345362" y="6402388"/>
            <a:ext cx="31750" cy="825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44" name="Rectangle 172"/>
          <p:cNvSpPr>
            <a:spLocks noChangeArrowheads="1"/>
          </p:cNvSpPr>
          <p:nvPr/>
        </p:nvSpPr>
        <p:spPr bwMode="auto">
          <a:xfrm>
            <a:off x="2193925" y="5965825"/>
            <a:ext cx="101600" cy="198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sp>
        <p:nvSpPr>
          <p:cNvPr id="54445" name="Rectangle 173"/>
          <p:cNvSpPr>
            <a:spLocks noChangeArrowheads="1"/>
          </p:cNvSpPr>
          <p:nvPr/>
        </p:nvSpPr>
        <p:spPr bwMode="auto">
          <a:xfrm>
            <a:off x="1239837" y="4910138"/>
            <a:ext cx="101600" cy="198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sp>
        <p:nvSpPr>
          <p:cNvPr id="54446" name="Rectangle 174"/>
          <p:cNvSpPr>
            <a:spLocks noChangeArrowheads="1"/>
          </p:cNvSpPr>
          <p:nvPr/>
        </p:nvSpPr>
        <p:spPr bwMode="auto">
          <a:xfrm>
            <a:off x="3238500" y="4892675"/>
            <a:ext cx="101600" cy="198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grpSp>
        <p:nvGrpSpPr>
          <p:cNvPr id="3" name="Group 180"/>
          <p:cNvGrpSpPr>
            <a:grpSpLocks/>
          </p:cNvGrpSpPr>
          <p:nvPr/>
        </p:nvGrpSpPr>
        <p:grpSpPr bwMode="auto">
          <a:xfrm>
            <a:off x="7142162" y="4883150"/>
            <a:ext cx="254000" cy="292100"/>
            <a:chOff x="4504" y="2916"/>
            <a:chExt cx="160" cy="184"/>
          </a:xfrm>
        </p:grpSpPr>
        <p:sp>
          <p:nvSpPr>
            <p:cNvPr id="54451" name="Rectangle 179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49" name="Rectangle 17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sp>
        <p:nvSpPr>
          <p:cNvPr id="54278" name="Rectangle 6"/>
          <p:cNvSpPr>
            <a:spLocks noChangeArrowheads="1"/>
          </p:cNvSpPr>
          <p:nvPr/>
        </p:nvSpPr>
        <p:spPr bwMode="auto">
          <a:xfrm>
            <a:off x="6886575" y="2481263"/>
            <a:ext cx="23812" cy="2174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54279" name="Object 7"/>
          <p:cNvGraphicFramePr>
            <a:graphicFrameLocks/>
          </p:cNvGraphicFramePr>
          <p:nvPr/>
        </p:nvGraphicFramePr>
        <p:xfrm>
          <a:off x="4465637" y="2187575"/>
          <a:ext cx="3921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5" name="Equation" r:id="rId7" imgW="165100" imgH="228600" progId="Equation.3">
                  <p:embed/>
                </p:oleObj>
              </mc:Choice>
              <mc:Fallback>
                <p:oleObj name="Equation" r:id="rId7" imgW="165100" imgH="2286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65637" y="2187575"/>
                        <a:ext cx="392113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80" name="Object 8"/>
          <p:cNvGraphicFramePr>
            <a:graphicFrameLocks/>
          </p:cNvGraphicFramePr>
          <p:nvPr/>
        </p:nvGraphicFramePr>
        <p:xfrm>
          <a:off x="6500812" y="3074988"/>
          <a:ext cx="2047875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6" name="Equation" r:id="rId9" imgW="838200" imgH="241300" progId="Equation.3">
                  <p:embed/>
                </p:oleObj>
              </mc:Choice>
              <mc:Fallback>
                <p:oleObj name="Equation" r:id="rId9" imgW="838200" imgH="241300" progId="Equation.3">
                  <p:embed/>
                  <p:pic>
                    <p:nvPicPr>
                      <p:cNvPr id="0" name="Picture 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0812" y="3074988"/>
                        <a:ext cx="2047875" cy="63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81" name="Object 9"/>
          <p:cNvGraphicFramePr>
            <a:graphicFrameLocks/>
          </p:cNvGraphicFramePr>
          <p:nvPr/>
        </p:nvGraphicFramePr>
        <p:xfrm>
          <a:off x="7305675" y="3527425"/>
          <a:ext cx="58102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7" name="Equation" r:id="rId11" imgW="241300" imgH="190500" progId="Equation.3">
                  <p:embed/>
                </p:oleObj>
              </mc:Choice>
              <mc:Fallback>
                <p:oleObj name="Equation" r:id="rId11" imgW="241300" imgH="190500" progId="Equation.3">
                  <p:embed/>
                  <p:pic>
                    <p:nvPicPr>
                      <p:cNvPr id="0" name="Picture 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5675" y="3527425"/>
                        <a:ext cx="58102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181"/>
          <p:cNvGrpSpPr>
            <a:grpSpLocks/>
          </p:cNvGrpSpPr>
          <p:nvPr/>
        </p:nvGrpSpPr>
        <p:grpSpPr bwMode="auto">
          <a:xfrm>
            <a:off x="6634162" y="4883150"/>
            <a:ext cx="254000" cy="292100"/>
            <a:chOff x="4504" y="2916"/>
            <a:chExt cx="160" cy="184"/>
          </a:xfrm>
        </p:grpSpPr>
        <p:sp>
          <p:nvSpPr>
            <p:cNvPr id="54454" name="Rectangle 18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55" name="Rectangle 18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5" name="Group 184"/>
          <p:cNvGrpSpPr>
            <a:grpSpLocks/>
          </p:cNvGrpSpPr>
          <p:nvPr/>
        </p:nvGrpSpPr>
        <p:grpSpPr bwMode="auto">
          <a:xfrm>
            <a:off x="6164262" y="5962650"/>
            <a:ext cx="254000" cy="292100"/>
            <a:chOff x="4504" y="2916"/>
            <a:chExt cx="160" cy="184"/>
          </a:xfrm>
        </p:grpSpPr>
        <p:sp>
          <p:nvSpPr>
            <p:cNvPr id="54457" name="Rectangle 18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58" name="Rectangle 18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87"/>
          <p:cNvGrpSpPr>
            <a:grpSpLocks/>
          </p:cNvGrpSpPr>
          <p:nvPr/>
        </p:nvGrpSpPr>
        <p:grpSpPr bwMode="auto">
          <a:xfrm>
            <a:off x="5383212" y="5949950"/>
            <a:ext cx="254000" cy="292100"/>
            <a:chOff x="4504" y="2916"/>
            <a:chExt cx="160" cy="184"/>
          </a:xfrm>
        </p:grpSpPr>
        <p:sp>
          <p:nvSpPr>
            <p:cNvPr id="54460" name="Rectangle 18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1" name="Rectangle 18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90"/>
          <p:cNvGrpSpPr>
            <a:grpSpLocks/>
          </p:cNvGrpSpPr>
          <p:nvPr/>
        </p:nvGrpSpPr>
        <p:grpSpPr bwMode="auto">
          <a:xfrm>
            <a:off x="5110162" y="4876800"/>
            <a:ext cx="254000" cy="292100"/>
            <a:chOff x="4504" y="2916"/>
            <a:chExt cx="160" cy="184"/>
          </a:xfrm>
        </p:grpSpPr>
        <p:sp>
          <p:nvSpPr>
            <p:cNvPr id="54463" name="Rectangle 19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4" name="Rectangle 19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93"/>
          <p:cNvGrpSpPr>
            <a:grpSpLocks/>
          </p:cNvGrpSpPr>
          <p:nvPr/>
        </p:nvGrpSpPr>
        <p:grpSpPr bwMode="auto">
          <a:xfrm>
            <a:off x="4164012" y="5930900"/>
            <a:ext cx="254000" cy="292100"/>
            <a:chOff x="4504" y="2916"/>
            <a:chExt cx="160" cy="184"/>
          </a:xfrm>
        </p:grpSpPr>
        <p:sp>
          <p:nvSpPr>
            <p:cNvPr id="54466" name="Rectangle 19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7" name="Rectangle 19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96"/>
          <p:cNvGrpSpPr>
            <a:grpSpLocks/>
          </p:cNvGrpSpPr>
          <p:nvPr/>
        </p:nvGrpSpPr>
        <p:grpSpPr bwMode="auto">
          <a:xfrm>
            <a:off x="3344862" y="5943600"/>
            <a:ext cx="254000" cy="292100"/>
            <a:chOff x="4504" y="2916"/>
            <a:chExt cx="160" cy="184"/>
          </a:xfrm>
        </p:grpSpPr>
        <p:sp>
          <p:nvSpPr>
            <p:cNvPr id="54469" name="Rectangle 19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0" name="Rectangle 19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99"/>
          <p:cNvGrpSpPr>
            <a:grpSpLocks/>
          </p:cNvGrpSpPr>
          <p:nvPr/>
        </p:nvGrpSpPr>
        <p:grpSpPr bwMode="auto">
          <a:xfrm>
            <a:off x="3148012" y="4857750"/>
            <a:ext cx="254000" cy="292100"/>
            <a:chOff x="4504" y="2916"/>
            <a:chExt cx="160" cy="184"/>
          </a:xfrm>
        </p:grpSpPr>
        <p:sp>
          <p:nvSpPr>
            <p:cNvPr id="54472" name="Rectangle 20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3" name="Rectangle 20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202"/>
          <p:cNvGrpSpPr>
            <a:grpSpLocks/>
          </p:cNvGrpSpPr>
          <p:nvPr/>
        </p:nvGrpSpPr>
        <p:grpSpPr bwMode="auto">
          <a:xfrm>
            <a:off x="2106612" y="5949950"/>
            <a:ext cx="254000" cy="292100"/>
            <a:chOff x="4504" y="2916"/>
            <a:chExt cx="160" cy="184"/>
          </a:xfrm>
        </p:grpSpPr>
        <p:sp>
          <p:nvSpPr>
            <p:cNvPr id="54475" name="Rectangle 20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6" name="Rectangle 20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205"/>
          <p:cNvGrpSpPr>
            <a:grpSpLocks/>
          </p:cNvGrpSpPr>
          <p:nvPr/>
        </p:nvGrpSpPr>
        <p:grpSpPr bwMode="auto">
          <a:xfrm>
            <a:off x="1166812" y="4851400"/>
            <a:ext cx="254000" cy="292100"/>
            <a:chOff x="4504" y="2916"/>
            <a:chExt cx="160" cy="184"/>
          </a:xfrm>
        </p:grpSpPr>
        <p:sp>
          <p:nvSpPr>
            <p:cNvPr id="54478" name="Rectangle 20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9" name="Rectangle 20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8438C7F-E8F4-BF44-A54D-2E8B246040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89"/>
    </mc:Choice>
    <mc:Fallback>
      <p:transition spd="slow" advTm="64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Monte Carlo</a:t>
            </a:r>
          </a:p>
        </p:txBody>
      </p:sp>
      <p:sp>
        <p:nvSpPr>
          <p:cNvPr id="53254" name="Freeform 6"/>
          <p:cNvSpPr>
            <a:spLocks/>
          </p:cNvSpPr>
          <p:nvPr/>
        </p:nvSpPr>
        <p:spPr bwMode="auto">
          <a:xfrm>
            <a:off x="4189413" y="2898775"/>
            <a:ext cx="2147887" cy="3398837"/>
          </a:xfrm>
          <a:custGeom>
            <a:avLst/>
            <a:gdLst/>
            <a:ahLst/>
            <a:cxnLst>
              <a:cxn ang="0">
                <a:pos x="188" y="0"/>
              </a:cxn>
              <a:cxn ang="0">
                <a:pos x="404" y="66"/>
              </a:cxn>
              <a:cxn ang="0">
                <a:pos x="695" y="160"/>
              </a:cxn>
              <a:cxn ang="0">
                <a:pos x="827" y="198"/>
              </a:cxn>
              <a:cxn ang="0">
                <a:pos x="921" y="255"/>
              </a:cxn>
              <a:cxn ang="0">
                <a:pos x="1156" y="292"/>
              </a:cxn>
              <a:cxn ang="0">
                <a:pos x="1240" y="377"/>
              </a:cxn>
              <a:cxn ang="0">
                <a:pos x="1118" y="556"/>
              </a:cxn>
              <a:cxn ang="0">
                <a:pos x="1052" y="660"/>
              </a:cxn>
              <a:cxn ang="0">
                <a:pos x="986" y="745"/>
              </a:cxn>
              <a:cxn ang="0">
                <a:pos x="1221" y="1028"/>
              </a:cxn>
              <a:cxn ang="0">
                <a:pos x="1306" y="1245"/>
              </a:cxn>
              <a:cxn ang="0">
                <a:pos x="1353" y="1462"/>
              </a:cxn>
              <a:cxn ang="0">
                <a:pos x="1353" y="1924"/>
              </a:cxn>
              <a:cxn ang="0">
                <a:pos x="1353" y="2075"/>
              </a:cxn>
              <a:cxn ang="0">
                <a:pos x="1221" y="2141"/>
              </a:cxn>
              <a:cxn ang="0">
                <a:pos x="1137" y="2037"/>
              </a:cxn>
              <a:cxn ang="0">
                <a:pos x="1099" y="1321"/>
              </a:cxn>
              <a:cxn ang="0">
                <a:pos x="958" y="1056"/>
              </a:cxn>
              <a:cxn ang="0">
                <a:pos x="752" y="915"/>
              </a:cxn>
              <a:cxn ang="0">
                <a:pos x="601" y="755"/>
              </a:cxn>
              <a:cxn ang="0">
                <a:pos x="620" y="660"/>
              </a:cxn>
              <a:cxn ang="0">
                <a:pos x="799" y="472"/>
              </a:cxn>
              <a:cxn ang="0">
                <a:pos x="517" y="377"/>
              </a:cxn>
              <a:cxn ang="0">
                <a:pos x="272" y="292"/>
              </a:cxn>
              <a:cxn ang="0">
                <a:pos x="38" y="226"/>
              </a:cxn>
              <a:cxn ang="0">
                <a:pos x="0" y="75"/>
              </a:cxn>
              <a:cxn ang="0">
                <a:pos x="150" y="9"/>
              </a:cxn>
              <a:cxn ang="0">
                <a:pos x="179" y="9"/>
              </a:cxn>
            </a:cxnLst>
            <a:rect l="0" t="0" r="r" b="b"/>
            <a:pathLst>
              <a:path w="1353" h="2141">
                <a:moveTo>
                  <a:pt x="188" y="0"/>
                </a:moveTo>
                <a:lnTo>
                  <a:pt x="404" y="66"/>
                </a:lnTo>
                <a:lnTo>
                  <a:pt x="695" y="160"/>
                </a:lnTo>
                <a:lnTo>
                  <a:pt x="827" y="198"/>
                </a:lnTo>
                <a:lnTo>
                  <a:pt x="921" y="255"/>
                </a:lnTo>
                <a:lnTo>
                  <a:pt x="1156" y="292"/>
                </a:lnTo>
                <a:lnTo>
                  <a:pt x="1240" y="377"/>
                </a:lnTo>
                <a:lnTo>
                  <a:pt x="1118" y="556"/>
                </a:lnTo>
                <a:lnTo>
                  <a:pt x="1052" y="660"/>
                </a:lnTo>
                <a:lnTo>
                  <a:pt x="986" y="745"/>
                </a:lnTo>
                <a:lnTo>
                  <a:pt x="1221" y="1028"/>
                </a:lnTo>
                <a:lnTo>
                  <a:pt x="1306" y="1245"/>
                </a:lnTo>
                <a:lnTo>
                  <a:pt x="1353" y="1462"/>
                </a:lnTo>
                <a:lnTo>
                  <a:pt x="1353" y="1924"/>
                </a:lnTo>
                <a:lnTo>
                  <a:pt x="1353" y="2075"/>
                </a:lnTo>
                <a:lnTo>
                  <a:pt x="1221" y="2141"/>
                </a:lnTo>
                <a:lnTo>
                  <a:pt x="1137" y="2037"/>
                </a:lnTo>
                <a:lnTo>
                  <a:pt x="1099" y="1321"/>
                </a:lnTo>
                <a:lnTo>
                  <a:pt x="958" y="1056"/>
                </a:lnTo>
                <a:lnTo>
                  <a:pt x="752" y="915"/>
                </a:lnTo>
                <a:lnTo>
                  <a:pt x="601" y="755"/>
                </a:lnTo>
                <a:lnTo>
                  <a:pt x="620" y="660"/>
                </a:lnTo>
                <a:lnTo>
                  <a:pt x="799" y="472"/>
                </a:lnTo>
                <a:lnTo>
                  <a:pt x="517" y="377"/>
                </a:lnTo>
                <a:lnTo>
                  <a:pt x="272" y="292"/>
                </a:lnTo>
                <a:lnTo>
                  <a:pt x="38" y="226"/>
                </a:lnTo>
                <a:lnTo>
                  <a:pt x="0" y="75"/>
                </a:lnTo>
                <a:lnTo>
                  <a:pt x="150" y="9"/>
                </a:lnTo>
                <a:lnTo>
                  <a:pt x="179" y="9"/>
                </a:lnTo>
              </a:path>
            </a:pathLst>
          </a:custGeom>
          <a:noFill/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3255" name="Freeform 7"/>
          <p:cNvSpPr>
            <a:spLocks/>
          </p:cNvSpPr>
          <p:nvPr/>
        </p:nvSpPr>
        <p:spPr bwMode="auto">
          <a:xfrm>
            <a:off x="4219575" y="2898775"/>
            <a:ext cx="2117725" cy="3368675"/>
          </a:xfrm>
          <a:custGeom>
            <a:avLst/>
            <a:gdLst/>
            <a:ahLst/>
            <a:cxnLst>
              <a:cxn ang="0">
                <a:pos x="413" y="75"/>
              </a:cxn>
              <a:cxn ang="0">
                <a:pos x="582" y="132"/>
              </a:cxn>
              <a:cxn ang="0">
                <a:pos x="686" y="160"/>
              </a:cxn>
              <a:cxn ang="0">
                <a:pos x="780" y="189"/>
              </a:cxn>
              <a:cxn ang="0">
                <a:pos x="892" y="245"/>
              </a:cxn>
              <a:cxn ang="0">
                <a:pos x="1024" y="273"/>
              </a:cxn>
              <a:cxn ang="0">
                <a:pos x="1127" y="302"/>
              </a:cxn>
              <a:cxn ang="0">
                <a:pos x="1174" y="330"/>
              </a:cxn>
              <a:cxn ang="0">
                <a:pos x="1193" y="377"/>
              </a:cxn>
              <a:cxn ang="0">
                <a:pos x="1165" y="443"/>
              </a:cxn>
              <a:cxn ang="0">
                <a:pos x="1090" y="566"/>
              </a:cxn>
              <a:cxn ang="0">
                <a:pos x="1014" y="679"/>
              </a:cxn>
              <a:cxn ang="0">
                <a:pos x="996" y="745"/>
              </a:cxn>
              <a:cxn ang="0">
                <a:pos x="1043" y="839"/>
              </a:cxn>
              <a:cxn ang="0">
                <a:pos x="1127" y="943"/>
              </a:cxn>
              <a:cxn ang="0">
                <a:pos x="1212" y="1066"/>
              </a:cxn>
              <a:cxn ang="0">
                <a:pos x="1249" y="1160"/>
              </a:cxn>
              <a:cxn ang="0">
                <a:pos x="1306" y="1349"/>
              </a:cxn>
              <a:cxn ang="0">
                <a:pos x="1324" y="1462"/>
              </a:cxn>
              <a:cxn ang="0">
                <a:pos x="1334" y="1660"/>
              </a:cxn>
              <a:cxn ang="0">
                <a:pos x="1334" y="1820"/>
              </a:cxn>
              <a:cxn ang="0">
                <a:pos x="1334" y="1962"/>
              </a:cxn>
              <a:cxn ang="0">
                <a:pos x="1324" y="2056"/>
              </a:cxn>
              <a:cxn ang="0">
                <a:pos x="1259" y="2113"/>
              </a:cxn>
              <a:cxn ang="0">
                <a:pos x="1193" y="2113"/>
              </a:cxn>
              <a:cxn ang="0">
                <a:pos x="1155" y="2085"/>
              </a:cxn>
              <a:cxn ang="0">
                <a:pos x="1137" y="2047"/>
              </a:cxn>
              <a:cxn ang="0">
                <a:pos x="1127" y="1981"/>
              </a:cxn>
              <a:cxn ang="0">
                <a:pos x="1108" y="1849"/>
              </a:cxn>
              <a:cxn ang="0">
                <a:pos x="1099" y="1698"/>
              </a:cxn>
              <a:cxn ang="0">
                <a:pos x="1080" y="1471"/>
              </a:cxn>
              <a:cxn ang="0">
                <a:pos x="1033" y="1245"/>
              </a:cxn>
              <a:cxn ang="0">
                <a:pos x="949" y="1094"/>
              </a:cxn>
              <a:cxn ang="0">
                <a:pos x="808" y="962"/>
              </a:cxn>
              <a:cxn ang="0">
                <a:pos x="657" y="830"/>
              </a:cxn>
              <a:cxn ang="0">
                <a:pos x="610" y="773"/>
              </a:cxn>
              <a:cxn ang="0">
                <a:pos x="592" y="717"/>
              </a:cxn>
              <a:cxn ang="0">
                <a:pos x="629" y="632"/>
              </a:cxn>
              <a:cxn ang="0">
                <a:pos x="714" y="528"/>
              </a:cxn>
              <a:cxn ang="0">
                <a:pos x="704" y="453"/>
              </a:cxn>
              <a:cxn ang="0">
                <a:pos x="573" y="405"/>
              </a:cxn>
              <a:cxn ang="0">
                <a:pos x="197" y="273"/>
              </a:cxn>
              <a:cxn ang="0">
                <a:pos x="75" y="236"/>
              </a:cxn>
              <a:cxn ang="0">
                <a:pos x="9" y="170"/>
              </a:cxn>
              <a:cxn ang="0">
                <a:pos x="0" y="132"/>
              </a:cxn>
              <a:cxn ang="0">
                <a:pos x="19" y="56"/>
              </a:cxn>
              <a:cxn ang="0">
                <a:pos x="75" y="28"/>
              </a:cxn>
              <a:cxn ang="0">
                <a:pos x="160" y="9"/>
              </a:cxn>
            </a:cxnLst>
            <a:rect l="0" t="0" r="r" b="b"/>
            <a:pathLst>
              <a:path w="1334" h="2122">
                <a:moveTo>
                  <a:pt x="169" y="0"/>
                </a:moveTo>
                <a:lnTo>
                  <a:pt x="225" y="19"/>
                </a:lnTo>
                <a:lnTo>
                  <a:pt x="319" y="47"/>
                </a:lnTo>
                <a:lnTo>
                  <a:pt x="413" y="75"/>
                </a:lnTo>
                <a:lnTo>
                  <a:pt x="498" y="104"/>
                </a:lnTo>
                <a:lnTo>
                  <a:pt x="526" y="113"/>
                </a:lnTo>
                <a:lnTo>
                  <a:pt x="545" y="122"/>
                </a:lnTo>
                <a:lnTo>
                  <a:pt x="582" y="132"/>
                </a:lnTo>
                <a:lnTo>
                  <a:pt x="620" y="141"/>
                </a:lnTo>
                <a:lnTo>
                  <a:pt x="648" y="151"/>
                </a:lnTo>
                <a:lnTo>
                  <a:pt x="676" y="160"/>
                </a:lnTo>
                <a:lnTo>
                  <a:pt x="686" y="160"/>
                </a:lnTo>
                <a:lnTo>
                  <a:pt x="714" y="170"/>
                </a:lnTo>
                <a:lnTo>
                  <a:pt x="742" y="179"/>
                </a:lnTo>
                <a:lnTo>
                  <a:pt x="742" y="179"/>
                </a:lnTo>
                <a:lnTo>
                  <a:pt x="780" y="189"/>
                </a:lnTo>
                <a:lnTo>
                  <a:pt x="836" y="217"/>
                </a:lnTo>
                <a:lnTo>
                  <a:pt x="855" y="226"/>
                </a:lnTo>
                <a:lnTo>
                  <a:pt x="874" y="236"/>
                </a:lnTo>
                <a:lnTo>
                  <a:pt x="892" y="245"/>
                </a:lnTo>
                <a:lnTo>
                  <a:pt x="930" y="255"/>
                </a:lnTo>
                <a:lnTo>
                  <a:pt x="986" y="273"/>
                </a:lnTo>
                <a:lnTo>
                  <a:pt x="1014" y="273"/>
                </a:lnTo>
                <a:lnTo>
                  <a:pt x="1024" y="273"/>
                </a:lnTo>
                <a:lnTo>
                  <a:pt x="1061" y="283"/>
                </a:lnTo>
                <a:lnTo>
                  <a:pt x="1080" y="283"/>
                </a:lnTo>
                <a:lnTo>
                  <a:pt x="1099" y="292"/>
                </a:lnTo>
                <a:lnTo>
                  <a:pt x="1127" y="302"/>
                </a:lnTo>
                <a:lnTo>
                  <a:pt x="1146" y="311"/>
                </a:lnTo>
                <a:lnTo>
                  <a:pt x="1165" y="321"/>
                </a:lnTo>
                <a:lnTo>
                  <a:pt x="1174" y="330"/>
                </a:lnTo>
                <a:lnTo>
                  <a:pt x="1174" y="330"/>
                </a:lnTo>
                <a:lnTo>
                  <a:pt x="1184" y="339"/>
                </a:lnTo>
                <a:lnTo>
                  <a:pt x="1193" y="349"/>
                </a:lnTo>
                <a:lnTo>
                  <a:pt x="1193" y="368"/>
                </a:lnTo>
                <a:lnTo>
                  <a:pt x="1193" y="377"/>
                </a:lnTo>
                <a:lnTo>
                  <a:pt x="1193" y="387"/>
                </a:lnTo>
                <a:lnTo>
                  <a:pt x="1184" y="415"/>
                </a:lnTo>
                <a:lnTo>
                  <a:pt x="1174" y="434"/>
                </a:lnTo>
                <a:lnTo>
                  <a:pt x="1165" y="443"/>
                </a:lnTo>
                <a:lnTo>
                  <a:pt x="1155" y="462"/>
                </a:lnTo>
                <a:lnTo>
                  <a:pt x="1146" y="481"/>
                </a:lnTo>
                <a:lnTo>
                  <a:pt x="1118" y="519"/>
                </a:lnTo>
                <a:lnTo>
                  <a:pt x="1090" y="566"/>
                </a:lnTo>
                <a:lnTo>
                  <a:pt x="1071" y="594"/>
                </a:lnTo>
                <a:lnTo>
                  <a:pt x="1061" y="604"/>
                </a:lnTo>
                <a:lnTo>
                  <a:pt x="1052" y="632"/>
                </a:lnTo>
                <a:lnTo>
                  <a:pt x="1014" y="679"/>
                </a:lnTo>
                <a:lnTo>
                  <a:pt x="996" y="698"/>
                </a:lnTo>
                <a:lnTo>
                  <a:pt x="996" y="698"/>
                </a:lnTo>
                <a:lnTo>
                  <a:pt x="986" y="726"/>
                </a:lnTo>
                <a:lnTo>
                  <a:pt x="996" y="745"/>
                </a:lnTo>
                <a:lnTo>
                  <a:pt x="996" y="755"/>
                </a:lnTo>
                <a:lnTo>
                  <a:pt x="1005" y="773"/>
                </a:lnTo>
                <a:lnTo>
                  <a:pt x="1024" y="811"/>
                </a:lnTo>
                <a:lnTo>
                  <a:pt x="1043" y="839"/>
                </a:lnTo>
                <a:lnTo>
                  <a:pt x="1071" y="877"/>
                </a:lnTo>
                <a:lnTo>
                  <a:pt x="1080" y="887"/>
                </a:lnTo>
                <a:lnTo>
                  <a:pt x="1099" y="905"/>
                </a:lnTo>
                <a:lnTo>
                  <a:pt x="1127" y="943"/>
                </a:lnTo>
                <a:lnTo>
                  <a:pt x="1146" y="971"/>
                </a:lnTo>
                <a:lnTo>
                  <a:pt x="1174" y="1009"/>
                </a:lnTo>
                <a:lnTo>
                  <a:pt x="1193" y="1038"/>
                </a:lnTo>
                <a:lnTo>
                  <a:pt x="1212" y="1066"/>
                </a:lnTo>
                <a:lnTo>
                  <a:pt x="1221" y="1085"/>
                </a:lnTo>
                <a:lnTo>
                  <a:pt x="1240" y="1122"/>
                </a:lnTo>
                <a:lnTo>
                  <a:pt x="1240" y="1132"/>
                </a:lnTo>
                <a:lnTo>
                  <a:pt x="1249" y="1160"/>
                </a:lnTo>
                <a:lnTo>
                  <a:pt x="1268" y="1207"/>
                </a:lnTo>
                <a:lnTo>
                  <a:pt x="1287" y="1264"/>
                </a:lnTo>
                <a:lnTo>
                  <a:pt x="1306" y="1330"/>
                </a:lnTo>
                <a:lnTo>
                  <a:pt x="1306" y="1349"/>
                </a:lnTo>
                <a:lnTo>
                  <a:pt x="1306" y="1358"/>
                </a:lnTo>
                <a:lnTo>
                  <a:pt x="1315" y="1387"/>
                </a:lnTo>
                <a:lnTo>
                  <a:pt x="1324" y="1434"/>
                </a:lnTo>
                <a:lnTo>
                  <a:pt x="1324" y="1462"/>
                </a:lnTo>
                <a:lnTo>
                  <a:pt x="1324" y="1509"/>
                </a:lnTo>
                <a:lnTo>
                  <a:pt x="1334" y="1566"/>
                </a:lnTo>
                <a:lnTo>
                  <a:pt x="1334" y="1613"/>
                </a:lnTo>
                <a:lnTo>
                  <a:pt x="1334" y="1660"/>
                </a:lnTo>
                <a:lnTo>
                  <a:pt x="1334" y="1688"/>
                </a:lnTo>
                <a:lnTo>
                  <a:pt x="1334" y="1717"/>
                </a:lnTo>
                <a:lnTo>
                  <a:pt x="1334" y="1773"/>
                </a:lnTo>
                <a:lnTo>
                  <a:pt x="1334" y="1820"/>
                </a:lnTo>
                <a:lnTo>
                  <a:pt x="1334" y="1868"/>
                </a:lnTo>
                <a:lnTo>
                  <a:pt x="1334" y="1905"/>
                </a:lnTo>
                <a:lnTo>
                  <a:pt x="1334" y="1934"/>
                </a:lnTo>
                <a:lnTo>
                  <a:pt x="1334" y="1962"/>
                </a:lnTo>
                <a:lnTo>
                  <a:pt x="1334" y="1990"/>
                </a:lnTo>
                <a:lnTo>
                  <a:pt x="1334" y="2000"/>
                </a:lnTo>
                <a:lnTo>
                  <a:pt x="1334" y="2019"/>
                </a:lnTo>
                <a:lnTo>
                  <a:pt x="1324" y="2056"/>
                </a:lnTo>
                <a:lnTo>
                  <a:pt x="1306" y="2085"/>
                </a:lnTo>
                <a:lnTo>
                  <a:pt x="1287" y="2094"/>
                </a:lnTo>
                <a:lnTo>
                  <a:pt x="1268" y="2103"/>
                </a:lnTo>
                <a:lnTo>
                  <a:pt x="1259" y="2113"/>
                </a:lnTo>
                <a:lnTo>
                  <a:pt x="1249" y="2113"/>
                </a:lnTo>
                <a:lnTo>
                  <a:pt x="1221" y="2122"/>
                </a:lnTo>
                <a:lnTo>
                  <a:pt x="1212" y="2122"/>
                </a:lnTo>
                <a:lnTo>
                  <a:pt x="1193" y="2113"/>
                </a:lnTo>
                <a:lnTo>
                  <a:pt x="1193" y="2113"/>
                </a:lnTo>
                <a:lnTo>
                  <a:pt x="1174" y="2103"/>
                </a:lnTo>
                <a:lnTo>
                  <a:pt x="1165" y="2094"/>
                </a:lnTo>
                <a:lnTo>
                  <a:pt x="1155" y="2085"/>
                </a:lnTo>
                <a:lnTo>
                  <a:pt x="1155" y="2085"/>
                </a:lnTo>
                <a:lnTo>
                  <a:pt x="1146" y="2066"/>
                </a:lnTo>
                <a:lnTo>
                  <a:pt x="1146" y="2066"/>
                </a:lnTo>
                <a:lnTo>
                  <a:pt x="1137" y="2047"/>
                </a:lnTo>
                <a:lnTo>
                  <a:pt x="1137" y="2037"/>
                </a:lnTo>
                <a:lnTo>
                  <a:pt x="1127" y="2009"/>
                </a:lnTo>
                <a:lnTo>
                  <a:pt x="1127" y="1990"/>
                </a:lnTo>
                <a:lnTo>
                  <a:pt x="1127" y="1981"/>
                </a:lnTo>
                <a:lnTo>
                  <a:pt x="1118" y="1943"/>
                </a:lnTo>
                <a:lnTo>
                  <a:pt x="1118" y="1924"/>
                </a:lnTo>
                <a:lnTo>
                  <a:pt x="1118" y="1896"/>
                </a:lnTo>
                <a:lnTo>
                  <a:pt x="1108" y="1849"/>
                </a:lnTo>
                <a:lnTo>
                  <a:pt x="1108" y="1830"/>
                </a:lnTo>
                <a:lnTo>
                  <a:pt x="1108" y="1792"/>
                </a:lnTo>
                <a:lnTo>
                  <a:pt x="1099" y="1736"/>
                </a:lnTo>
                <a:lnTo>
                  <a:pt x="1099" y="1698"/>
                </a:lnTo>
                <a:lnTo>
                  <a:pt x="1099" y="1679"/>
                </a:lnTo>
                <a:lnTo>
                  <a:pt x="1099" y="1641"/>
                </a:lnTo>
                <a:lnTo>
                  <a:pt x="1090" y="1547"/>
                </a:lnTo>
                <a:lnTo>
                  <a:pt x="1080" y="1471"/>
                </a:lnTo>
                <a:lnTo>
                  <a:pt x="1071" y="1405"/>
                </a:lnTo>
                <a:lnTo>
                  <a:pt x="1061" y="1349"/>
                </a:lnTo>
                <a:lnTo>
                  <a:pt x="1043" y="1292"/>
                </a:lnTo>
                <a:lnTo>
                  <a:pt x="1033" y="1245"/>
                </a:lnTo>
                <a:lnTo>
                  <a:pt x="1014" y="1207"/>
                </a:lnTo>
                <a:lnTo>
                  <a:pt x="1005" y="1188"/>
                </a:lnTo>
                <a:lnTo>
                  <a:pt x="986" y="1151"/>
                </a:lnTo>
                <a:lnTo>
                  <a:pt x="949" y="1094"/>
                </a:lnTo>
                <a:lnTo>
                  <a:pt x="911" y="1047"/>
                </a:lnTo>
                <a:lnTo>
                  <a:pt x="864" y="1000"/>
                </a:lnTo>
                <a:lnTo>
                  <a:pt x="836" y="981"/>
                </a:lnTo>
                <a:lnTo>
                  <a:pt x="808" y="962"/>
                </a:lnTo>
                <a:lnTo>
                  <a:pt x="770" y="934"/>
                </a:lnTo>
                <a:lnTo>
                  <a:pt x="723" y="896"/>
                </a:lnTo>
                <a:lnTo>
                  <a:pt x="676" y="849"/>
                </a:lnTo>
                <a:lnTo>
                  <a:pt x="657" y="830"/>
                </a:lnTo>
                <a:lnTo>
                  <a:pt x="648" y="821"/>
                </a:lnTo>
                <a:lnTo>
                  <a:pt x="629" y="802"/>
                </a:lnTo>
                <a:lnTo>
                  <a:pt x="620" y="792"/>
                </a:lnTo>
                <a:lnTo>
                  <a:pt x="610" y="773"/>
                </a:lnTo>
                <a:lnTo>
                  <a:pt x="601" y="755"/>
                </a:lnTo>
                <a:lnTo>
                  <a:pt x="592" y="736"/>
                </a:lnTo>
                <a:lnTo>
                  <a:pt x="592" y="726"/>
                </a:lnTo>
                <a:lnTo>
                  <a:pt x="592" y="717"/>
                </a:lnTo>
                <a:lnTo>
                  <a:pt x="592" y="707"/>
                </a:lnTo>
                <a:lnTo>
                  <a:pt x="592" y="698"/>
                </a:lnTo>
                <a:lnTo>
                  <a:pt x="610" y="660"/>
                </a:lnTo>
                <a:lnTo>
                  <a:pt x="629" y="632"/>
                </a:lnTo>
                <a:lnTo>
                  <a:pt x="667" y="585"/>
                </a:lnTo>
                <a:lnTo>
                  <a:pt x="686" y="566"/>
                </a:lnTo>
                <a:lnTo>
                  <a:pt x="695" y="556"/>
                </a:lnTo>
                <a:lnTo>
                  <a:pt x="714" y="528"/>
                </a:lnTo>
                <a:lnTo>
                  <a:pt x="723" y="509"/>
                </a:lnTo>
                <a:lnTo>
                  <a:pt x="723" y="500"/>
                </a:lnTo>
                <a:lnTo>
                  <a:pt x="714" y="472"/>
                </a:lnTo>
                <a:lnTo>
                  <a:pt x="704" y="453"/>
                </a:lnTo>
                <a:lnTo>
                  <a:pt x="676" y="443"/>
                </a:lnTo>
                <a:lnTo>
                  <a:pt x="657" y="434"/>
                </a:lnTo>
                <a:lnTo>
                  <a:pt x="639" y="424"/>
                </a:lnTo>
                <a:lnTo>
                  <a:pt x="573" y="405"/>
                </a:lnTo>
                <a:lnTo>
                  <a:pt x="441" y="358"/>
                </a:lnTo>
                <a:lnTo>
                  <a:pt x="376" y="330"/>
                </a:lnTo>
                <a:lnTo>
                  <a:pt x="319" y="311"/>
                </a:lnTo>
                <a:lnTo>
                  <a:pt x="197" y="273"/>
                </a:lnTo>
                <a:lnTo>
                  <a:pt x="131" y="255"/>
                </a:lnTo>
                <a:lnTo>
                  <a:pt x="122" y="255"/>
                </a:lnTo>
                <a:lnTo>
                  <a:pt x="94" y="245"/>
                </a:lnTo>
                <a:lnTo>
                  <a:pt x="75" y="236"/>
                </a:lnTo>
                <a:lnTo>
                  <a:pt x="47" y="217"/>
                </a:lnTo>
                <a:lnTo>
                  <a:pt x="28" y="207"/>
                </a:lnTo>
                <a:lnTo>
                  <a:pt x="19" y="189"/>
                </a:lnTo>
                <a:lnTo>
                  <a:pt x="9" y="170"/>
                </a:lnTo>
                <a:lnTo>
                  <a:pt x="0" y="160"/>
                </a:lnTo>
                <a:lnTo>
                  <a:pt x="0" y="151"/>
                </a:lnTo>
                <a:lnTo>
                  <a:pt x="0" y="141"/>
                </a:lnTo>
                <a:lnTo>
                  <a:pt x="0" y="132"/>
                </a:lnTo>
                <a:lnTo>
                  <a:pt x="0" y="104"/>
                </a:lnTo>
                <a:lnTo>
                  <a:pt x="0" y="94"/>
                </a:lnTo>
                <a:lnTo>
                  <a:pt x="9" y="75"/>
                </a:lnTo>
                <a:lnTo>
                  <a:pt x="19" y="56"/>
                </a:lnTo>
                <a:lnTo>
                  <a:pt x="28" y="56"/>
                </a:lnTo>
                <a:lnTo>
                  <a:pt x="47" y="47"/>
                </a:lnTo>
                <a:lnTo>
                  <a:pt x="56" y="38"/>
                </a:lnTo>
                <a:lnTo>
                  <a:pt x="75" y="28"/>
                </a:lnTo>
                <a:lnTo>
                  <a:pt x="113" y="19"/>
                </a:lnTo>
                <a:lnTo>
                  <a:pt x="141" y="9"/>
                </a:lnTo>
                <a:lnTo>
                  <a:pt x="150" y="9"/>
                </a:lnTo>
                <a:lnTo>
                  <a:pt x="160" y="9"/>
                </a:lnTo>
              </a:path>
            </a:pathLst>
          </a:custGeom>
          <a:solidFill>
            <a:srgbClr val="CB4350"/>
          </a:solidFill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173"/>
          <p:cNvGrpSpPr>
            <a:grpSpLocks/>
          </p:cNvGrpSpPr>
          <p:nvPr/>
        </p:nvGrpSpPr>
        <p:grpSpPr bwMode="auto">
          <a:xfrm>
            <a:off x="1192213" y="3033712"/>
            <a:ext cx="6784975" cy="3503613"/>
            <a:chOff x="807" y="1670"/>
            <a:chExt cx="4274" cy="2207"/>
          </a:xfrm>
        </p:grpSpPr>
        <p:sp>
          <p:nvSpPr>
            <p:cNvPr id="53256" name="Oval 8"/>
            <p:cNvSpPr>
              <a:spLocks noChangeArrowheads="1"/>
            </p:cNvSpPr>
            <p:nvPr/>
          </p:nvSpPr>
          <p:spPr bwMode="auto">
            <a:xfrm>
              <a:off x="1953" y="1962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7" name="Oval 9"/>
            <p:cNvSpPr>
              <a:spLocks noChangeArrowheads="1"/>
            </p:cNvSpPr>
            <p:nvPr/>
          </p:nvSpPr>
          <p:spPr bwMode="auto">
            <a:xfrm>
              <a:off x="4358" y="2264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8" name="Oval 10"/>
            <p:cNvSpPr>
              <a:spLocks noChangeArrowheads="1"/>
            </p:cNvSpPr>
            <p:nvPr/>
          </p:nvSpPr>
          <p:spPr bwMode="auto">
            <a:xfrm>
              <a:off x="4170" y="2924"/>
              <a:ext cx="11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9" name="Oval 11"/>
            <p:cNvSpPr>
              <a:spLocks noChangeArrowheads="1"/>
            </p:cNvSpPr>
            <p:nvPr/>
          </p:nvSpPr>
          <p:spPr bwMode="auto">
            <a:xfrm>
              <a:off x="4198" y="2556"/>
              <a:ext cx="66" cy="6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0" name="Oval 12"/>
            <p:cNvSpPr>
              <a:spLocks noChangeArrowheads="1"/>
            </p:cNvSpPr>
            <p:nvPr/>
          </p:nvSpPr>
          <p:spPr bwMode="auto">
            <a:xfrm>
              <a:off x="4799" y="2924"/>
              <a:ext cx="104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1" name="Oval 13"/>
            <p:cNvSpPr>
              <a:spLocks noChangeArrowheads="1"/>
            </p:cNvSpPr>
            <p:nvPr/>
          </p:nvSpPr>
          <p:spPr bwMode="auto">
            <a:xfrm>
              <a:off x="4489" y="2924"/>
              <a:ext cx="104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2" name="Oval 14"/>
            <p:cNvSpPr>
              <a:spLocks noChangeArrowheads="1"/>
            </p:cNvSpPr>
            <p:nvPr/>
          </p:nvSpPr>
          <p:spPr bwMode="auto">
            <a:xfrm>
              <a:off x="4677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3" name="Line 15"/>
            <p:cNvSpPr>
              <a:spLocks noChangeShapeType="1"/>
            </p:cNvSpPr>
            <p:nvPr/>
          </p:nvSpPr>
          <p:spPr bwMode="auto">
            <a:xfrm flipH="1">
              <a:off x="4226" y="2368"/>
              <a:ext cx="151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4" name="Line 16"/>
            <p:cNvSpPr>
              <a:spLocks noChangeShapeType="1"/>
            </p:cNvSpPr>
            <p:nvPr/>
          </p:nvSpPr>
          <p:spPr bwMode="auto">
            <a:xfrm>
              <a:off x="4442" y="2349"/>
              <a:ext cx="254" cy="20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5" name="Line 17"/>
            <p:cNvSpPr>
              <a:spLocks noChangeShapeType="1"/>
            </p:cNvSpPr>
            <p:nvPr/>
          </p:nvSpPr>
          <p:spPr bwMode="auto">
            <a:xfrm>
              <a:off x="4226" y="2613"/>
              <a:ext cx="1" cy="30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6" name="Line 18"/>
            <p:cNvSpPr>
              <a:spLocks noChangeShapeType="1"/>
            </p:cNvSpPr>
            <p:nvPr/>
          </p:nvSpPr>
          <p:spPr bwMode="auto">
            <a:xfrm>
              <a:off x="4724" y="2604"/>
              <a:ext cx="11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7" name="Line 19"/>
            <p:cNvSpPr>
              <a:spLocks noChangeShapeType="1"/>
            </p:cNvSpPr>
            <p:nvPr/>
          </p:nvSpPr>
          <p:spPr bwMode="auto">
            <a:xfrm flipH="1">
              <a:off x="4546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8" name="Oval 20"/>
            <p:cNvSpPr>
              <a:spLocks noChangeArrowheads="1"/>
            </p:cNvSpPr>
            <p:nvPr/>
          </p:nvSpPr>
          <p:spPr bwMode="auto">
            <a:xfrm>
              <a:off x="1295" y="2264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9" name="Oval 21"/>
            <p:cNvSpPr>
              <a:spLocks noChangeArrowheads="1"/>
            </p:cNvSpPr>
            <p:nvPr/>
          </p:nvSpPr>
          <p:spPr bwMode="auto">
            <a:xfrm>
              <a:off x="114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0" name="Oval 22"/>
            <p:cNvSpPr>
              <a:spLocks noChangeArrowheads="1"/>
            </p:cNvSpPr>
            <p:nvPr/>
          </p:nvSpPr>
          <p:spPr bwMode="auto">
            <a:xfrm>
              <a:off x="83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1" name="Oval 23"/>
            <p:cNvSpPr>
              <a:spLocks noChangeArrowheads="1"/>
            </p:cNvSpPr>
            <p:nvPr/>
          </p:nvSpPr>
          <p:spPr bwMode="auto">
            <a:xfrm>
              <a:off x="1023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2" name="Oval 24"/>
            <p:cNvSpPr>
              <a:spLocks noChangeArrowheads="1"/>
            </p:cNvSpPr>
            <p:nvPr/>
          </p:nvSpPr>
          <p:spPr bwMode="auto">
            <a:xfrm>
              <a:off x="142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3" name="Oval 25"/>
            <p:cNvSpPr>
              <a:spLocks noChangeArrowheads="1"/>
            </p:cNvSpPr>
            <p:nvPr/>
          </p:nvSpPr>
          <p:spPr bwMode="auto">
            <a:xfrm>
              <a:off x="1615" y="2556"/>
              <a:ext cx="65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4" name="Line 26"/>
            <p:cNvSpPr>
              <a:spLocks noChangeShapeType="1"/>
            </p:cNvSpPr>
            <p:nvPr/>
          </p:nvSpPr>
          <p:spPr bwMode="auto">
            <a:xfrm flipH="1">
              <a:off x="1060" y="2358"/>
              <a:ext cx="235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5" name="Line 27"/>
            <p:cNvSpPr>
              <a:spLocks noChangeShapeType="1"/>
            </p:cNvSpPr>
            <p:nvPr/>
          </p:nvSpPr>
          <p:spPr bwMode="auto">
            <a:xfrm>
              <a:off x="1380" y="2358"/>
              <a:ext cx="253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6" name="Line 28"/>
            <p:cNvSpPr>
              <a:spLocks noChangeShapeType="1"/>
            </p:cNvSpPr>
            <p:nvPr/>
          </p:nvSpPr>
          <p:spPr bwMode="auto">
            <a:xfrm flipH="1">
              <a:off x="891" y="2604"/>
              <a:ext cx="141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7" name="Line 29"/>
            <p:cNvSpPr>
              <a:spLocks noChangeShapeType="1"/>
            </p:cNvSpPr>
            <p:nvPr/>
          </p:nvSpPr>
          <p:spPr bwMode="auto">
            <a:xfrm>
              <a:off x="1060" y="2604"/>
              <a:ext cx="12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8" name="Line 30"/>
            <p:cNvSpPr>
              <a:spLocks noChangeShapeType="1"/>
            </p:cNvSpPr>
            <p:nvPr/>
          </p:nvSpPr>
          <p:spPr bwMode="auto">
            <a:xfrm flipH="1">
              <a:off x="1483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9" name="Oval 31"/>
            <p:cNvSpPr>
              <a:spLocks noChangeArrowheads="1"/>
            </p:cNvSpPr>
            <p:nvPr/>
          </p:nvSpPr>
          <p:spPr bwMode="auto">
            <a:xfrm>
              <a:off x="2225" y="2264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0" name="Oval 32"/>
            <p:cNvSpPr>
              <a:spLocks noChangeArrowheads="1"/>
            </p:cNvSpPr>
            <p:nvPr/>
          </p:nvSpPr>
          <p:spPr bwMode="auto">
            <a:xfrm>
              <a:off x="2047" y="2924"/>
              <a:ext cx="11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1" name="Oval 33"/>
            <p:cNvSpPr>
              <a:spLocks noChangeArrowheads="1"/>
            </p:cNvSpPr>
            <p:nvPr/>
          </p:nvSpPr>
          <p:spPr bwMode="auto">
            <a:xfrm>
              <a:off x="176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2" name="Oval 34"/>
            <p:cNvSpPr>
              <a:spLocks noChangeArrowheads="1"/>
            </p:cNvSpPr>
            <p:nvPr/>
          </p:nvSpPr>
          <p:spPr bwMode="auto">
            <a:xfrm>
              <a:off x="2075" y="2556"/>
              <a:ext cx="56" cy="6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3" name="Oval 35"/>
            <p:cNvSpPr>
              <a:spLocks noChangeArrowheads="1"/>
            </p:cNvSpPr>
            <p:nvPr/>
          </p:nvSpPr>
          <p:spPr bwMode="auto">
            <a:xfrm>
              <a:off x="266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4" name="Oval 36"/>
            <p:cNvSpPr>
              <a:spLocks noChangeArrowheads="1"/>
            </p:cNvSpPr>
            <p:nvPr/>
          </p:nvSpPr>
          <p:spPr bwMode="auto">
            <a:xfrm>
              <a:off x="235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5" name="Oval 37"/>
            <p:cNvSpPr>
              <a:spLocks noChangeArrowheads="1"/>
            </p:cNvSpPr>
            <p:nvPr/>
          </p:nvSpPr>
          <p:spPr bwMode="auto">
            <a:xfrm>
              <a:off x="2545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6" name="Line 38"/>
            <p:cNvSpPr>
              <a:spLocks noChangeShapeType="1"/>
            </p:cNvSpPr>
            <p:nvPr/>
          </p:nvSpPr>
          <p:spPr bwMode="auto">
            <a:xfrm flipH="1">
              <a:off x="2113" y="2358"/>
              <a:ext cx="122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7" name="Line 39"/>
            <p:cNvSpPr>
              <a:spLocks noChangeShapeType="1"/>
            </p:cNvSpPr>
            <p:nvPr/>
          </p:nvSpPr>
          <p:spPr bwMode="auto">
            <a:xfrm>
              <a:off x="2310" y="2358"/>
              <a:ext cx="254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8" name="Line 40"/>
            <p:cNvSpPr>
              <a:spLocks noChangeShapeType="1"/>
            </p:cNvSpPr>
            <p:nvPr/>
          </p:nvSpPr>
          <p:spPr bwMode="auto">
            <a:xfrm>
              <a:off x="2094" y="2613"/>
              <a:ext cx="1" cy="31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9" name="Line 41"/>
            <p:cNvSpPr>
              <a:spLocks noChangeShapeType="1"/>
            </p:cNvSpPr>
            <p:nvPr/>
          </p:nvSpPr>
          <p:spPr bwMode="auto">
            <a:xfrm>
              <a:off x="2592" y="2604"/>
              <a:ext cx="112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90" name="Line 42"/>
            <p:cNvSpPr>
              <a:spLocks noChangeShapeType="1"/>
            </p:cNvSpPr>
            <p:nvPr/>
          </p:nvSpPr>
          <p:spPr bwMode="auto">
            <a:xfrm flipH="1">
              <a:off x="2413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91" name="Oval 43"/>
            <p:cNvSpPr>
              <a:spLocks noChangeArrowheads="1"/>
            </p:cNvSpPr>
            <p:nvPr/>
          </p:nvSpPr>
          <p:spPr bwMode="auto">
            <a:xfrm>
              <a:off x="3409" y="2264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" name="Group 47"/>
            <p:cNvGrpSpPr>
              <a:grpSpLocks/>
            </p:cNvGrpSpPr>
            <p:nvPr/>
          </p:nvGrpSpPr>
          <p:grpSpPr bwMode="auto">
            <a:xfrm>
              <a:off x="2949" y="2556"/>
              <a:ext cx="413" cy="482"/>
              <a:chOff x="2949" y="2556"/>
              <a:chExt cx="413" cy="482"/>
            </a:xfrm>
          </p:grpSpPr>
          <p:sp>
            <p:nvSpPr>
              <p:cNvPr id="53292" name="Oval 44"/>
              <p:cNvSpPr>
                <a:spLocks noChangeArrowheads="1"/>
              </p:cNvSpPr>
              <p:nvPr/>
            </p:nvSpPr>
            <p:spPr bwMode="auto">
              <a:xfrm>
                <a:off x="3259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3" name="Oval 45"/>
              <p:cNvSpPr>
                <a:spLocks noChangeArrowheads="1"/>
              </p:cNvSpPr>
              <p:nvPr/>
            </p:nvSpPr>
            <p:spPr bwMode="auto">
              <a:xfrm>
                <a:off x="2949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4" name="Oval 46"/>
              <p:cNvSpPr>
                <a:spLocks noChangeArrowheads="1"/>
              </p:cNvSpPr>
              <p:nvPr/>
            </p:nvSpPr>
            <p:spPr bwMode="auto">
              <a:xfrm>
                <a:off x="3137" y="2556"/>
                <a:ext cx="65" cy="57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" name="Group 51"/>
            <p:cNvGrpSpPr>
              <a:grpSpLocks/>
            </p:cNvGrpSpPr>
            <p:nvPr/>
          </p:nvGrpSpPr>
          <p:grpSpPr bwMode="auto">
            <a:xfrm>
              <a:off x="3541" y="2556"/>
              <a:ext cx="413" cy="482"/>
              <a:chOff x="3541" y="2556"/>
              <a:chExt cx="413" cy="482"/>
            </a:xfrm>
          </p:grpSpPr>
          <p:sp>
            <p:nvSpPr>
              <p:cNvPr id="53296" name="Oval 48"/>
              <p:cNvSpPr>
                <a:spLocks noChangeArrowheads="1"/>
              </p:cNvSpPr>
              <p:nvPr/>
            </p:nvSpPr>
            <p:spPr bwMode="auto">
              <a:xfrm>
                <a:off x="3851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7" name="Oval 49"/>
              <p:cNvSpPr>
                <a:spLocks noChangeArrowheads="1"/>
              </p:cNvSpPr>
              <p:nvPr/>
            </p:nvSpPr>
            <p:spPr bwMode="auto">
              <a:xfrm>
                <a:off x="3541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8" name="Oval 50"/>
              <p:cNvSpPr>
                <a:spLocks noChangeArrowheads="1"/>
              </p:cNvSpPr>
              <p:nvPr/>
            </p:nvSpPr>
            <p:spPr bwMode="auto">
              <a:xfrm>
                <a:off x="3728" y="2556"/>
                <a:ext cx="66" cy="57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3300" name="Line 52"/>
            <p:cNvSpPr>
              <a:spLocks noChangeShapeType="1"/>
            </p:cNvSpPr>
            <p:nvPr/>
          </p:nvSpPr>
          <p:spPr bwMode="auto">
            <a:xfrm flipH="1">
              <a:off x="3174" y="2358"/>
              <a:ext cx="235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1" name="Line 53"/>
            <p:cNvSpPr>
              <a:spLocks noChangeShapeType="1"/>
            </p:cNvSpPr>
            <p:nvPr/>
          </p:nvSpPr>
          <p:spPr bwMode="auto">
            <a:xfrm>
              <a:off x="3494" y="2358"/>
              <a:ext cx="253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2" name="Line 54"/>
            <p:cNvSpPr>
              <a:spLocks noChangeShapeType="1"/>
            </p:cNvSpPr>
            <p:nvPr/>
          </p:nvSpPr>
          <p:spPr bwMode="auto">
            <a:xfrm flipH="1">
              <a:off x="3005" y="2604"/>
              <a:ext cx="141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3" name="Line 55"/>
            <p:cNvSpPr>
              <a:spLocks noChangeShapeType="1"/>
            </p:cNvSpPr>
            <p:nvPr/>
          </p:nvSpPr>
          <p:spPr bwMode="auto">
            <a:xfrm>
              <a:off x="3174" y="2604"/>
              <a:ext cx="122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4" name="Line 56"/>
            <p:cNvSpPr>
              <a:spLocks noChangeShapeType="1"/>
            </p:cNvSpPr>
            <p:nvPr/>
          </p:nvSpPr>
          <p:spPr bwMode="auto">
            <a:xfrm>
              <a:off x="3775" y="2604"/>
              <a:ext cx="11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5" name="Line 57"/>
            <p:cNvSpPr>
              <a:spLocks noChangeShapeType="1"/>
            </p:cNvSpPr>
            <p:nvPr/>
          </p:nvSpPr>
          <p:spPr bwMode="auto">
            <a:xfrm flipH="1">
              <a:off x="3597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6" name="Oval 58"/>
            <p:cNvSpPr>
              <a:spLocks noChangeArrowheads="1"/>
            </p:cNvSpPr>
            <p:nvPr/>
          </p:nvSpPr>
          <p:spPr bwMode="auto">
            <a:xfrm>
              <a:off x="2817" y="1670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7" name="Oval 59"/>
            <p:cNvSpPr>
              <a:spLocks noChangeArrowheads="1"/>
            </p:cNvSpPr>
            <p:nvPr/>
          </p:nvSpPr>
          <p:spPr bwMode="auto">
            <a:xfrm>
              <a:off x="3728" y="1962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8" name="Line 60"/>
            <p:cNvSpPr>
              <a:spLocks noChangeShapeType="1"/>
            </p:cNvSpPr>
            <p:nvPr/>
          </p:nvSpPr>
          <p:spPr bwMode="auto">
            <a:xfrm flipH="1">
              <a:off x="2009" y="1745"/>
              <a:ext cx="808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9" name="Line 61"/>
            <p:cNvSpPr>
              <a:spLocks noChangeShapeType="1"/>
            </p:cNvSpPr>
            <p:nvPr/>
          </p:nvSpPr>
          <p:spPr bwMode="auto">
            <a:xfrm>
              <a:off x="2911" y="1745"/>
              <a:ext cx="827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0" name="Line 62"/>
            <p:cNvSpPr>
              <a:spLocks noChangeShapeType="1"/>
            </p:cNvSpPr>
            <p:nvPr/>
          </p:nvSpPr>
          <p:spPr bwMode="auto">
            <a:xfrm>
              <a:off x="1990" y="2009"/>
              <a:ext cx="245" cy="26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1" name="Line 63"/>
            <p:cNvSpPr>
              <a:spLocks noChangeShapeType="1"/>
            </p:cNvSpPr>
            <p:nvPr/>
          </p:nvSpPr>
          <p:spPr bwMode="auto">
            <a:xfrm flipH="1">
              <a:off x="1380" y="2000"/>
              <a:ext cx="573" cy="28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2" name="Line 64"/>
            <p:cNvSpPr>
              <a:spLocks noChangeShapeType="1"/>
            </p:cNvSpPr>
            <p:nvPr/>
          </p:nvSpPr>
          <p:spPr bwMode="auto">
            <a:xfrm>
              <a:off x="3775" y="2000"/>
              <a:ext cx="592" cy="28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3" name="Line 65"/>
            <p:cNvSpPr>
              <a:spLocks noChangeShapeType="1"/>
            </p:cNvSpPr>
            <p:nvPr/>
          </p:nvSpPr>
          <p:spPr bwMode="auto">
            <a:xfrm flipH="1">
              <a:off x="3494" y="2009"/>
              <a:ext cx="244" cy="27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4" name="Line 66"/>
            <p:cNvSpPr>
              <a:spLocks noChangeShapeType="1"/>
            </p:cNvSpPr>
            <p:nvPr/>
          </p:nvSpPr>
          <p:spPr bwMode="auto">
            <a:xfrm>
              <a:off x="1652" y="2604"/>
              <a:ext cx="151" cy="3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5" name="Oval 67"/>
            <p:cNvSpPr>
              <a:spLocks noChangeArrowheads="1"/>
            </p:cNvSpPr>
            <p:nvPr/>
          </p:nvSpPr>
          <p:spPr bwMode="auto">
            <a:xfrm>
              <a:off x="929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6" name="Oval 68"/>
            <p:cNvSpPr>
              <a:spLocks noChangeArrowheads="1"/>
            </p:cNvSpPr>
            <p:nvPr/>
          </p:nvSpPr>
          <p:spPr bwMode="auto">
            <a:xfrm>
              <a:off x="1173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7" name="Oval 69"/>
            <p:cNvSpPr>
              <a:spLocks noChangeArrowheads="1"/>
            </p:cNvSpPr>
            <p:nvPr/>
          </p:nvSpPr>
          <p:spPr bwMode="auto">
            <a:xfrm>
              <a:off x="1417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8" name="Oval 70"/>
            <p:cNvSpPr>
              <a:spLocks noChangeArrowheads="1"/>
            </p:cNvSpPr>
            <p:nvPr/>
          </p:nvSpPr>
          <p:spPr bwMode="auto">
            <a:xfrm>
              <a:off x="1662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9" name="Oval 71"/>
            <p:cNvSpPr>
              <a:spLocks noChangeArrowheads="1"/>
            </p:cNvSpPr>
            <p:nvPr/>
          </p:nvSpPr>
          <p:spPr bwMode="auto">
            <a:xfrm>
              <a:off x="1906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0" name="Oval 72"/>
            <p:cNvSpPr>
              <a:spLocks noChangeArrowheads="1"/>
            </p:cNvSpPr>
            <p:nvPr/>
          </p:nvSpPr>
          <p:spPr bwMode="auto">
            <a:xfrm>
              <a:off x="2150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1" name="Oval 73"/>
            <p:cNvSpPr>
              <a:spLocks noChangeArrowheads="1"/>
            </p:cNvSpPr>
            <p:nvPr/>
          </p:nvSpPr>
          <p:spPr bwMode="auto">
            <a:xfrm>
              <a:off x="2423" y="3519"/>
              <a:ext cx="112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2" name="Oval 74"/>
            <p:cNvSpPr>
              <a:spLocks noChangeArrowheads="1"/>
            </p:cNvSpPr>
            <p:nvPr/>
          </p:nvSpPr>
          <p:spPr bwMode="auto">
            <a:xfrm>
              <a:off x="2667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3" name="Oval 75"/>
            <p:cNvSpPr>
              <a:spLocks noChangeArrowheads="1"/>
            </p:cNvSpPr>
            <p:nvPr/>
          </p:nvSpPr>
          <p:spPr bwMode="auto">
            <a:xfrm>
              <a:off x="2892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4" name="Oval 76"/>
            <p:cNvSpPr>
              <a:spLocks noChangeArrowheads="1"/>
            </p:cNvSpPr>
            <p:nvPr/>
          </p:nvSpPr>
          <p:spPr bwMode="auto">
            <a:xfrm>
              <a:off x="3155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5" name="Oval 77"/>
            <p:cNvSpPr>
              <a:spLocks noChangeArrowheads="1"/>
            </p:cNvSpPr>
            <p:nvPr/>
          </p:nvSpPr>
          <p:spPr bwMode="auto">
            <a:xfrm>
              <a:off x="3400" y="3528"/>
              <a:ext cx="112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6" name="Oval 78"/>
            <p:cNvSpPr>
              <a:spLocks noChangeArrowheads="1"/>
            </p:cNvSpPr>
            <p:nvPr/>
          </p:nvSpPr>
          <p:spPr bwMode="auto">
            <a:xfrm>
              <a:off x="3644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7" name="Oval 79"/>
            <p:cNvSpPr>
              <a:spLocks noChangeArrowheads="1"/>
            </p:cNvSpPr>
            <p:nvPr/>
          </p:nvSpPr>
          <p:spPr bwMode="auto">
            <a:xfrm>
              <a:off x="3888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8" name="Oval 80"/>
            <p:cNvSpPr>
              <a:spLocks noChangeArrowheads="1"/>
            </p:cNvSpPr>
            <p:nvPr/>
          </p:nvSpPr>
          <p:spPr bwMode="auto">
            <a:xfrm>
              <a:off x="4640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9" name="Oval 81"/>
            <p:cNvSpPr>
              <a:spLocks noChangeArrowheads="1"/>
            </p:cNvSpPr>
            <p:nvPr/>
          </p:nvSpPr>
          <p:spPr bwMode="auto">
            <a:xfrm>
              <a:off x="4884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0" name="Oval 82"/>
            <p:cNvSpPr>
              <a:spLocks noChangeArrowheads="1"/>
            </p:cNvSpPr>
            <p:nvPr/>
          </p:nvSpPr>
          <p:spPr bwMode="auto">
            <a:xfrm>
              <a:off x="1427" y="323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1" name="Oval 83"/>
            <p:cNvSpPr>
              <a:spLocks noChangeArrowheads="1"/>
            </p:cNvSpPr>
            <p:nvPr/>
          </p:nvSpPr>
          <p:spPr bwMode="auto">
            <a:xfrm>
              <a:off x="1117" y="3236"/>
              <a:ext cx="5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2" name="Line 84"/>
            <p:cNvSpPr>
              <a:spLocks noChangeShapeType="1"/>
            </p:cNvSpPr>
            <p:nvPr/>
          </p:nvSpPr>
          <p:spPr bwMode="auto">
            <a:xfrm flipH="1">
              <a:off x="1145" y="3028"/>
              <a:ext cx="47" cy="21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3" name="Line 85"/>
            <p:cNvSpPr>
              <a:spLocks noChangeShapeType="1"/>
            </p:cNvSpPr>
            <p:nvPr/>
          </p:nvSpPr>
          <p:spPr bwMode="auto">
            <a:xfrm flipH="1">
              <a:off x="985" y="3292"/>
              <a:ext cx="15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4" name="Line 86"/>
            <p:cNvSpPr>
              <a:spLocks noChangeShapeType="1"/>
            </p:cNvSpPr>
            <p:nvPr/>
          </p:nvSpPr>
          <p:spPr bwMode="auto">
            <a:xfrm>
              <a:off x="1154" y="3292"/>
              <a:ext cx="66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5" name="Line 87"/>
            <p:cNvSpPr>
              <a:spLocks noChangeShapeType="1"/>
            </p:cNvSpPr>
            <p:nvPr/>
          </p:nvSpPr>
          <p:spPr bwMode="auto">
            <a:xfrm flipH="1">
              <a:off x="1455" y="3028"/>
              <a:ext cx="1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6" name="Line 88"/>
            <p:cNvSpPr>
              <a:spLocks noChangeShapeType="1"/>
            </p:cNvSpPr>
            <p:nvPr/>
          </p:nvSpPr>
          <p:spPr bwMode="auto">
            <a:xfrm>
              <a:off x="1455" y="3292"/>
              <a:ext cx="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7" name="Oval 89"/>
            <p:cNvSpPr>
              <a:spLocks noChangeArrowheads="1"/>
            </p:cNvSpPr>
            <p:nvPr/>
          </p:nvSpPr>
          <p:spPr bwMode="auto">
            <a:xfrm>
              <a:off x="1803" y="3236"/>
              <a:ext cx="5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8" name="Line 90"/>
            <p:cNvSpPr>
              <a:spLocks noChangeShapeType="1"/>
            </p:cNvSpPr>
            <p:nvPr/>
          </p:nvSpPr>
          <p:spPr bwMode="auto">
            <a:xfrm>
              <a:off x="1812" y="3028"/>
              <a:ext cx="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9" name="Line 91"/>
            <p:cNvSpPr>
              <a:spLocks noChangeShapeType="1"/>
            </p:cNvSpPr>
            <p:nvPr/>
          </p:nvSpPr>
          <p:spPr bwMode="auto">
            <a:xfrm flipH="1">
              <a:off x="1718" y="3283"/>
              <a:ext cx="94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0" name="Line 92"/>
            <p:cNvSpPr>
              <a:spLocks noChangeShapeType="1"/>
            </p:cNvSpPr>
            <p:nvPr/>
          </p:nvSpPr>
          <p:spPr bwMode="auto">
            <a:xfrm>
              <a:off x="1840" y="3283"/>
              <a:ext cx="94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1" name="Oval 93"/>
            <p:cNvSpPr>
              <a:spLocks noChangeArrowheads="1"/>
            </p:cNvSpPr>
            <p:nvPr/>
          </p:nvSpPr>
          <p:spPr bwMode="auto">
            <a:xfrm>
              <a:off x="2329" y="322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2" name="Line 94"/>
            <p:cNvSpPr>
              <a:spLocks noChangeShapeType="1"/>
            </p:cNvSpPr>
            <p:nvPr/>
          </p:nvSpPr>
          <p:spPr bwMode="auto">
            <a:xfrm flipH="1">
              <a:off x="2357" y="3028"/>
              <a:ext cx="37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3" name="Line 95"/>
            <p:cNvSpPr>
              <a:spLocks noChangeShapeType="1"/>
            </p:cNvSpPr>
            <p:nvPr/>
          </p:nvSpPr>
          <p:spPr bwMode="auto">
            <a:xfrm flipH="1">
              <a:off x="2216" y="3264"/>
              <a:ext cx="131" cy="26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4" name="Line 96"/>
            <p:cNvSpPr>
              <a:spLocks noChangeShapeType="1"/>
            </p:cNvSpPr>
            <p:nvPr/>
          </p:nvSpPr>
          <p:spPr bwMode="auto">
            <a:xfrm>
              <a:off x="2366" y="3273"/>
              <a:ext cx="94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5" name="Oval 97"/>
            <p:cNvSpPr>
              <a:spLocks noChangeArrowheads="1"/>
            </p:cNvSpPr>
            <p:nvPr/>
          </p:nvSpPr>
          <p:spPr bwMode="auto">
            <a:xfrm>
              <a:off x="2686" y="323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6" name="Line 98"/>
            <p:cNvSpPr>
              <a:spLocks noChangeShapeType="1"/>
            </p:cNvSpPr>
            <p:nvPr/>
          </p:nvSpPr>
          <p:spPr bwMode="auto">
            <a:xfrm>
              <a:off x="2714" y="3038"/>
              <a:ext cx="1" cy="18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7" name="Line 99"/>
            <p:cNvSpPr>
              <a:spLocks noChangeShapeType="1"/>
            </p:cNvSpPr>
            <p:nvPr/>
          </p:nvSpPr>
          <p:spPr bwMode="auto">
            <a:xfrm>
              <a:off x="2714" y="3292"/>
              <a:ext cx="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8" name="Oval 100"/>
            <p:cNvSpPr>
              <a:spLocks noChangeArrowheads="1"/>
            </p:cNvSpPr>
            <p:nvPr/>
          </p:nvSpPr>
          <p:spPr bwMode="auto">
            <a:xfrm>
              <a:off x="2967" y="3236"/>
              <a:ext cx="66" cy="5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9" name="Line 101"/>
            <p:cNvSpPr>
              <a:spLocks noChangeShapeType="1"/>
            </p:cNvSpPr>
            <p:nvPr/>
          </p:nvSpPr>
          <p:spPr bwMode="auto">
            <a:xfrm>
              <a:off x="2996" y="3028"/>
              <a:ext cx="1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0" name="Line 102"/>
            <p:cNvSpPr>
              <a:spLocks noChangeShapeType="1"/>
            </p:cNvSpPr>
            <p:nvPr/>
          </p:nvSpPr>
          <p:spPr bwMode="auto">
            <a:xfrm flipH="1">
              <a:off x="2949" y="3283"/>
              <a:ext cx="28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1" name="Oval 103"/>
            <p:cNvSpPr>
              <a:spLocks noChangeArrowheads="1"/>
            </p:cNvSpPr>
            <p:nvPr/>
          </p:nvSpPr>
          <p:spPr bwMode="auto">
            <a:xfrm>
              <a:off x="3531" y="322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2" name="Line 104"/>
            <p:cNvSpPr>
              <a:spLocks noChangeShapeType="1"/>
            </p:cNvSpPr>
            <p:nvPr/>
          </p:nvSpPr>
          <p:spPr bwMode="auto">
            <a:xfrm>
              <a:off x="3005" y="3273"/>
              <a:ext cx="179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3" name="Line 105"/>
            <p:cNvSpPr>
              <a:spLocks noChangeShapeType="1"/>
            </p:cNvSpPr>
            <p:nvPr/>
          </p:nvSpPr>
          <p:spPr bwMode="auto">
            <a:xfrm flipH="1">
              <a:off x="3559" y="3028"/>
              <a:ext cx="2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4" name="Line 106"/>
            <p:cNvSpPr>
              <a:spLocks noChangeShapeType="1"/>
            </p:cNvSpPr>
            <p:nvPr/>
          </p:nvSpPr>
          <p:spPr bwMode="auto">
            <a:xfrm flipH="1">
              <a:off x="3465" y="3283"/>
              <a:ext cx="85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5" name="Line 107"/>
            <p:cNvSpPr>
              <a:spLocks noChangeShapeType="1"/>
            </p:cNvSpPr>
            <p:nvPr/>
          </p:nvSpPr>
          <p:spPr bwMode="auto">
            <a:xfrm>
              <a:off x="3569" y="3283"/>
              <a:ext cx="122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6" name="Oval 108"/>
            <p:cNvSpPr>
              <a:spLocks noChangeArrowheads="1"/>
            </p:cNvSpPr>
            <p:nvPr/>
          </p:nvSpPr>
          <p:spPr bwMode="auto">
            <a:xfrm>
              <a:off x="4828" y="322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7" name="Line 109"/>
            <p:cNvSpPr>
              <a:spLocks noChangeShapeType="1"/>
            </p:cNvSpPr>
            <p:nvPr/>
          </p:nvSpPr>
          <p:spPr bwMode="auto">
            <a:xfrm>
              <a:off x="4856" y="3028"/>
              <a:ext cx="1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8" name="Line 110"/>
            <p:cNvSpPr>
              <a:spLocks noChangeShapeType="1"/>
            </p:cNvSpPr>
            <p:nvPr/>
          </p:nvSpPr>
          <p:spPr bwMode="auto">
            <a:xfrm>
              <a:off x="4865" y="3283"/>
              <a:ext cx="57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9" name="Line 111"/>
            <p:cNvSpPr>
              <a:spLocks noChangeShapeType="1"/>
            </p:cNvSpPr>
            <p:nvPr/>
          </p:nvSpPr>
          <p:spPr bwMode="auto">
            <a:xfrm flipH="1">
              <a:off x="4715" y="3273"/>
              <a:ext cx="131" cy="26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0" name="Oval 112"/>
            <p:cNvSpPr>
              <a:spLocks noChangeArrowheads="1"/>
            </p:cNvSpPr>
            <p:nvPr/>
          </p:nvSpPr>
          <p:spPr bwMode="auto">
            <a:xfrm>
              <a:off x="3869" y="323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1" name="Line 113"/>
            <p:cNvSpPr>
              <a:spLocks noChangeShapeType="1"/>
            </p:cNvSpPr>
            <p:nvPr/>
          </p:nvSpPr>
          <p:spPr bwMode="auto">
            <a:xfrm>
              <a:off x="3898" y="3028"/>
              <a:ext cx="1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2" name="Line 114"/>
            <p:cNvSpPr>
              <a:spLocks noChangeShapeType="1"/>
            </p:cNvSpPr>
            <p:nvPr/>
          </p:nvSpPr>
          <p:spPr bwMode="auto">
            <a:xfrm>
              <a:off x="3898" y="3283"/>
              <a:ext cx="37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3" name="Line 115"/>
            <p:cNvSpPr>
              <a:spLocks noChangeShapeType="1"/>
            </p:cNvSpPr>
            <p:nvPr/>
          </p:nvSpPr>
          <p:spPr bwMode="auto">
            <a:xfrm>
              <a:off x="1004" y="3622"/>
              <a:ext cx="28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4" name="Line 116"/>
            <p:cNvSpPr>
              <a:spLocks noChangeShapeType="1"/>
            </p:cNvSpPr>
            <p:nvPr/>
          </p:nvSpPr>
          <p:spPr bwMode="auto">
            <a:xfrm>
              <a:off x="1220" y="3632"/>
              <a:ext cx="1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5" name="Line 117"/>
            <p:cNvSpPr>
              <a:spLocks noChangeShapeType="1"/>
            </p:cNvSpPr>
            <p:nvPr/>
          </p:nvSpPr>
          <p:spPr bwMode="auto">
            <a:xfrm flipH="1">
              <a:off x="882" y="3613"/>
              <a:ext cx="56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6" name="Line 118"/>
            <p:cNvSpPr>
              <a:spLocks noChangeShapeType="1"/>
            </p:cNvSpPr>
            <p:nvPr/>
          </p:nvSpPr>
          <p:spPr bwMode="auto">
            <a:xfrm flipH="1">
              <a:off x="844" y="3707"/>
              <a:ext cx="19" cy="29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7" name="Line 119"/>
            <p:cNvSpPr>
              <a:spLocks noChangeShapeType="1"/>
            </p:cNvSpPr>
            <p:nvPr/>
          </p:nvSpPr>
          <p:spPr bwMode="auto">
            <a:xfrm flipH="1">
              <a:off x="807" y="3764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8" name="Line 120"/>
            <p:cNvSpPr>
              <a:spLocks noChangeShapeType="1"/>
            </p:cNvSpPr>
            <p:nvPr/>
          </p:nvSpPr>
          <p:spPr bwMode="auto">
            <a:xfrm>
              <a:off x="1032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9" name="Line 121"/>
            <p:cNvSpPr>
              <a:spLocks noChangeShapeType="1"/>
            </p:cNvSpPr>
            <p:nvPr/>
          </p:nvSpPr>
          <p:spPr bwMode="auto">
            <a:xfrm>
              <a:off x="1060" y="3773"/>
              <a:ext cx="10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0" name="Line 122"/>
            <p:cNvSpPr>
              <a:spLocks noChangeShapeType="1"/>
            </p:cNvSpPr>
            <p:nvPr/>
          </p:nvSpPr>
          <p:spPr bwMode="auto">
            <a:xfrm>
              <a:off x="1220" y="3717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1" name="Line 123"/>
            <p:cNvSpPr>
              <a:spLocks noChangeShapeType="1"/>
            </p:cNvSpPr>
            <p:nvPr/>
          </p:nvSpPr>
          <p:spPr bwMode="auto">
            <a:xfrm>
              <a:off x="1220" y="3792"/>
              <a:ext cx="10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2" name="Line 124"/>
            <p:cNvSpPr>
              <a:spLocks noChangeShapeType="1"/>
            </p:cNvSpPr>
            <p:nvPr/>
          </p:nvSpPr>
          <p:spPr bwMode="auto">
            <a:xfrm flipH="1">
              <a:off x="1633" y="3622"/>
              <a:ext cx="47" cy="8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3" name="Line 125"/>
            <p:cNvSpPr>
              <a:spLocks noChangeShapeType="1"/>
            </p:cNvSpPr>
            <p:nvPr/>
          </p:nvSpPr>
          <p:spPr bwMode="auto">
            <a:xfrm>
              <a:off x="1737" y="3622"/>
              <a:ext cx="28" cy="8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4" name="Line 126"/>
            <p:cNvSpPr>
              <a:spLocks noChangeShapeType="1"/>
            </p:cNvSpPr>
            <p:nvPr/>
          </p:nvSpPr>
          <p:spPr bwMode="auto">
            <a:xfrm>
              <a:off x="1784" y="3736"/>
              <a:ext cx="19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5" name="Line 127"/>
            <p:cNvSpPr>
              <a:spLocks noChangeShapeType="1"/>
            </p:cNvSpPr>
            <p:nvPr/>
          </p:nvSpPr>
          <p:spPr bwMode="auto">
            <a:xfrm>
              <a:off x="1812" y="3821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6" name="Line 128"/>
            <p:cNvSpPr>
              <a:spLocks noChangeShapeType="1"/>
            </p:cNvSpPr>
            <p:nvPr/>
          </p:nvSpPr>
          <p:spPr bwMode="auto">
            <a:xfrm flipH="1">
              <a:off x="1596" y="3726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7" name="Line 129"/>
            <p:cNvSpPr>
              <a:spLocks noChangeShapeType="1"/>
            </p:cNvSpPr>
            <p:nvPr/>
          </p:nvSpPr>
          <p:spPr bwMode="auto">
            <a:xfrm flipH="1">
              <a:off x="1558" y="3792"/>
              <a:ext cx="29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8" name="Line 130"/>
            <p:cNvSpPr>
              <a:spLocks noChangeShapeType="1"/>
            </p:cNvSpPr>
            <p:nvPr/>
          </p:nvSpPr>
          <p:spPr bwMode="auto">
            <a:xfrm>
              <a:off x="1953" y="3632"/>
              <a:ext cx="9" cy="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9" name="Line 131"/>
            <p:cNvSpPr>
              <a:spLocks noChangeShapeType="1"/>
            </p:cNvSpPr>
            <p:nvPr/>
          </p:nvSpPr>
          <p:spPr bwMode="auto">
            <a:xfrm>
              <a:off x="1962" y="3745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0" name="Line 132"/>
            <p:cNvSpPr>
              <a:spLocks noChangeShapeType="1"/>
            </p:cNvSpPr>
            <p:nvPr/>
          </p:nvSpPr>
          <p:spPr bwMode="auto">
            <a:xfrm>
              <a:off x="1962" y="3830"/>
              <a:ext cx="1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1" name="Line 133"/>
            <p:cNvSpPr>
              <a:spLocks noChangeShapeType="1"/>
            </p:cNvSpPr>
            <p:nvPr/>
          </p:nvSpPr>
          <p:spPr bwMode="auto">
            <a:xfrm flipH="1">
              <a:off x="2413" y="3622"/>
              <a:ext cx="38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2" name="Line 134"/>
            <p:cNvSpPr>
              <a:spLocks noChangeShapeType="1"/>
            </p:cNvSpPr>
            <p:nvPr/>
          </p:nvSpPr>
          <p:spPr bwMode="auto">
            <a:xfrm flipH="1">
              <a:off x="2385" y="3726"/>
              <a:ext cx="19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3" name="Line 135"/>
            <p:cNvSpPr>
              <a:spLocks noChangeShapeType="1"/>
            </p:cNvSpPr>
            <p:nvPr/>
          </p:nvSpPr>
          <p:spPr bwMode="auto">
            <a:xfrm flipH="1">
              <a:off x="2338" y="3802"/>
              <a:ext cx="28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4" name="Line 136"/>
            <p:cNvSpPr>
              <a:spLocks noChangeShapeType="1"/>
            </p:cNvSpPr>
            <p:nvPr/>
          </p:nvSpPr>
          <p:spPr bwMode="auto">
            <a:xfrm>
              <a:off x="2498" y="3622"/>
              <a:ext cx="37" cy="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5" name="Line 137"/>
            <p:cNvSpPr>
              <a:spLocks noChangeShapeType="1"/>
            </p:cNvSpPr>
            <p:nvPr/>
          </p:nvSpPr>
          <p:spPr bwMode="auto">
            <a:xfrm>
              <a:off x="2554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6" name="Line 138"/>
            <p:cNvSpPr>
              <a:spLocks noChangeShapeType="1"/>
            </p:cNvSpPr>
            <p:nvPr/>
          </p:nvSpPr>
          <p:spPr bwMode="auto">
            <a:xfrm>
              <a:off x="2592" y="3792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7" name="Line 139"/>
            <p:cNvSpPr>
              <a:spLocks noChangeShapeType="1"/>
            </p:cNvSpPr>
            <p:nvPr/>
          </p:nvSpPr>
          <p:spPr bwMode="auto">
            <a:xfrm>
              <a:off x="2939" y="3632"/>
              <a:ext cx="1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8" name="Line 140"/>
            <p:cNvSpPr>
              <a:spLocks noChangeShapeType="1"/>
            </p:cNvSpPr>
            <p:nvPr/>
          </p:nvSpPr>
          <p:spPr bwMode="auto">
            <a:xfrm>
              <a:off x="2939" y="3736"/>
              <a:ext cx="1" cy="3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9" name="Line 141"/>
            <p:cNvSpPr>
              <a:spLocks noChangeShapeType="1"/>
            </p:cNvSpPr>
            <p:nvPr/>
          </p:nvSpPr>
          <p:spPr bwMode="auto">
            <a:xfrm>
              <a:off x="2939" y="3811"/>
              <a:ext cx="1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0" name="Line 142"/>
            <p:cNvSpPr>
              <a:spLocks noChangeShapeType="1"/>
            </p:cNvSpPr>
            <p:nvPr/>
          </p:nvSpPr>
          <p:spPr bwMode="auto">
            <a:xfrm flipH="1">
              <a:off x="3174" y="3632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1" name="Line 143"/>
            <p:cNvSpPr>
              <a:spLocks noChangeShapeType="1"/>
            </p:cNvSpPr>
            <p:nvPr/>
          </p:nvSpPr>
          <p:spPr bwMode="auto">
            <a:xfrm flipH="1">
              <a:off x="3146" y="3707"/>
              <a:ext cx="19" cy="4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2" name="Line 144"/>
            <p:cNvSpPr>
              <a:spLocks noChangeShapeType="1"/>
            </p:cNvSpPr>
            <p:nvPr/>
          </p:nvSpPr>
          <p:spPr bwMode="auto">
            <a:xfrm flipH="1">
              <a:off x="3118" y="3792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3" name="Line 145"/>
            <p:cNvSpPr>
              <a:spLocks noChangeShapeType="1"/>
            </p:cNvSpPr>
            <p:nvPr/>
          </p:nvSpPr>
          <p:spPr bwMode="auto">
            <a:xfrm>
              <a:off x="3231" y="3622"/>
              <a:ext cx="37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4" name="Line 146"/>
            <p:cNvSpPr>
              <a:spLocks noChangeShapeType="1"/>
            </p:cNvSpPr>
            <p:nvPr/>
          </p:nvSpPr>
          <p:spPr bwMode="auto">
            <a:xfrm>
              <a:off x="3287" y="370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5" name="Line 147"/>
            <p:cNvSpPr>
              <a:spLocks noChangeShapeType="1"/>
            </p:cNvSpPr>
            <p:nvPr/>
          </p:nvSpPr>
          <p:spPr bwMode="auto">
            <a:xfrm>
              <a:off x="3315" y="3783"/>
              <a:ext cx="28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6" name="Line 148"/>
            <p:cNvSpPr>
              <a:spLocks noChangeShapeType="1"/>
            </p:cNvSpPr>
            <p:nvPr/>
          </p:nvSpPr>
          <p:spPr bwMode="auto">
            <a:xfrm>
              <a:off x="3691" y="3632"/>
              <a:ext cx="1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7" name="Line 149"/>
            <p:cNvSpPr>
              <a:spLocks noChangeShapeType="1"/>
            </p:cNvSpPr>
            <p:nvPr/>
          </p:nvSpPr>
          <p:spPr bwMode="auto">
            <a:xfrm>
              <a:off x="3700" y="3726"/>
              <a:ext cx="1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8" name="Line 150"/>
            <p:cNvSpPr>
              <a:spLocks noChangeShapeType="1"/>
            </p:cNvSpPr>
            <p:nvPr/>
          </p:nvSpPr>
          <p:spPr bwMode="auto">
            <a:xfrm>
              <a:off x="3700" y="3783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9" name="Line 151"/>
            <p:cNvSpPr>
              <a:spLocks noChangeShapeType="1"/>
            </p:cNvSpPr>
            <p:nvPr/>
          </p:nvSpPr>
          <p:spPr bwMode="auto">
            <a:xfrm>
              <a:off x="4959" y="3622"/>
              <a:ext cx="56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0" name="Line 152"/>
            <p:cNvSpPr>
              <a:spLocks noChangeShapeType="1"/>
            </p:cNvSpPr>
            <p:nvPr/>
          </p:nvSpPr>
          <p:spPr bwMode="auto">
            <a:xfrm>
              <a:off x="5025" y="3717"/>
              <a:ext cx="28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1" name="Line 153"/>
            <p:cNvSpPr>
              <a:spLocks noChangeShapeType="1"/>
            </p:cNvSpPr>
            <p:nvPr/>
          </p:nvSpPr>
          <p:spPr bwMode="auto">
            <a:xfrm>
              <a:off x="5062" y="3764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2" name="Line 154"/>
            <p:cNvSpPr>
              <a:spLocks noChangeShapeType="1"/>
            </p:cNvSpPr>
            <p:nvPr/>
          </p:nvSpPr>
          <p:spPr bwMode="auto">
            <a:xfrm flipH="1">
              <a:off x="4875" y="3622"/>
              <a:ext cx="28" cy="9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3" name="Line 155"/>
            <p:cNvSpPr>
              <a:spLocks noChangeShapeType="1"/>
            </p:cNvSpPr>
            <p:nvPr/>
          </p:nvSpPr>
          <p:spPr bwMode="auto">
            <a:xfrm flipH="1">
              <a:off x="4856" y="3745"/>
              <a:ext cx="19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4" name="Line 156"/>
            <p:cNvSpPr>
              <a:spLocks noChangeShapeType="1"/>
            </p:cNvSpPr>
            <p:nvPr/>
          </p:nvSpPr>
          <p:spPr bwMode="auto">
            <a:xfrm flipH="1">
              <a:off x="4837" y="3821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5" name="Line 157"/>
            <p:cNvSpPr>
              <a:spLocks noChangeShapeType="1"/>
            </p:cNvSpPr>
            <p:nvPr/>
          </p:nvSpPr>
          <p:spPr bwMode="auto">
            <a:xfrm>
              <a:off x="4705" y="3632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6" name="Line 158"/>
            <p:cNvSpPr>
              <a:spLocks noChangeShapeType="1"/>
            </p:cNvSpPr>
            <p:nvPr/>
          </p:nvSpPr>
          <p:spPr bwMode="auto">
            <a:xfrm>
              <a:off x="4734" y="3707"/>
              <a:ext cx="18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7" name="Line 159"/>
            <p:cNvSpPr>
              <a:spLocks noChangeShapeType="1"/>
            </p:cNvSpPr>
            <p:nvPr/>
          </p:nvSpPr>
          <p:spPr bwMode="auto">
            <a:xfrm>
              <a:off x="4762" y="3792"/>
              <a:ext cx="19" cy="29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8" name="Line 160"/>
            <p:cNvSpPr>
              <a:spLocks noChangeShapeType="1"/>
            </p:cNvSpPr>
            <p:nvPr/>
          </p:nvSpPr>
          <p:spPr bwMode="auto">
            <a:xfrm flipH="1">
              <a:off x="4621" y="3613"/>
              <a:ext cx="28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9" name="Line 161"/>
            <p:cNvSpPr>
              <a:spLocks noChangeShapeType="1"/>
            </p:cNvSpPr>
            <p:nvPr/>
          </p:nvSpPr>
          <p:spPr bwMode="auto">
            <a:xfrm flipH="1">
              <a:off x="4602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10" name="Line 162"/>
            <p:cNvSpPr>
              <a:spLocks noChangeShapeType="1"/>
            </p:cNvSpPr>
            <p:nvPr/>
          </p:nvSpPr>
          <p:spPr bwMode="auto">
            <a:xfrm flipH="1">
              <a:off x="4583" y="3773"/>
              <a:ext cx="19" cy="4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11" name="Rectangle 163"/>
            <p:cNvSpPr>
              <a:spLocks noChangeArrowheads="1"/>
            </p:cNvSpPr>
            <p:nvPr/>
          </p:nvSpPr>
          <p:spPr bwMode="auto">
            <a:xfrm>
              <a:off x="2169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2" name="Rectangle 164"/>
            <p:cNvSpPr>
              <a:spLocks noChangeArrowheads="1"/>
            </p:cNvSpPr>
            <p:nvPr/>
          </p:nvSpPr>
          <p:spPr bwMode="auto">
            <a:xfrm>
              <a:off x="2695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3" name="Rectangle 165"/>
            <p:cNvSpPr>
              <a:spLocks noChangeArrowheads="1"/>
            </p:cNvSpPr>
            <p:nvPr/>
          </p:nvSpPr>
          <p:spPr bwMode="auto">
            <a:xfrm>
              <a:off x="3428" y="3537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4" name="Rectangle 166"/>
            <p:cNvSpPr>
              <a:spLocks noChangeArrowheads="1"/>
            </p:cNvSpPr>
            <p:nvPr/>
          </p:nvSpPr>
          <p:spPr bwMode="auto">
            <a:xfrm>
              <a:off x="3916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5" name="Rectangle 167"/>
            <p:cNvSpPr>
              <a:spLocks noChangeArrowheads="1"/>
            </p:cNvSpPr>
            <p:nvPr/>
          </p:nvSpPr>
          <p:spPr bwMode="auto">
            <a:xfrm>
              <a:off x="1436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6" name="Rectangle 168"/>
            <p:cNvSpPr>
              <a:spLocks noChangeArrowheads="1"/>
            </p:cNvSpPr>
            <p:nvPr/>
          </p:nvSpPr>
          <p:spPr bwMode="auto">
            <a:xfrm>
              <a:off x="854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7" name="Rectangle 169"/>
            <p:cNvSpPr>
              <a:spLocks noChangeArrowheads="1"/>
            </p:cNvSpPr>
            <p:nvPr/>
          </p:nvSpPr>
          <p:spPr bwMode="auto">
            <a:xfrm>
              <a:off x="2075" y="292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8" name="Rectangle 170"/>
            <p:cNvSpPr>
              <a:spLocks noChangeArrowheads="1"/>
            </p:cNvSpPr>
            <p:nvPr/>
          </p:nvSpPr>
          <p:spPr bwMode="auto">
            <a:xfrm>
              <a:off x="3287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9" name="Rectangle 171"/>
            <p:cNvSpPr>
              <a:spLocks noChangeArrowheads="1"/>
            </p:cNvSpPr>
            <p:nvPr/>
          </p:nvSpPr>
          <p:spPr bwMode="auto">
            <a:xfrm>
              <a:off x="4198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20" name="Rectangle 172"/>
            <p:cNvSpPr>
              <a:spLocks noChangeArrowheads="1"/>
            </p:cNvSpPr>
            <p:nvPr/>
          </p:nvSpPr>
          <p:spPr bwMode="auto">
            <a:xfrm>
              <a:off x="4508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aphicFrame>
        <p:nvGraphicFramePr>
          <p:cNvPr id="53252" name="Object 4"/>
          <p:cNvGraphicFramePr>
            <a:graphicFrameLocks/>
          </p:cNvGraphicFramePr>
          <p:nvPr/>
        </p:nvGraphicFramePr>
        <p:xfrm>
          <a:off x="635001" y="1630363"/>
          <a:ext cx="8093075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2" name="Equation" r:id="rId5" imgW="3505200" imgH="457200" progId="Equation.3">
                  <p:embed/>
                </p:oleObj>
              </mc:Choice>
              <mc:Fallback>
                <p:oleObj name="Equation" r:id="rId5" imgW="3505200" imgH="4572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5001" y="1630363"/>
                        <a:ext cx="8093075" cy="1020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3" name="Object 5"/>
          <p:cNvGraphicFramePr>
            <a:graphicFrameLocks/>
          </p:cNvGraphicFramePr>
          <p:nvPr/>
        </p:nvGraphicFramePr>
        <p:xfrm>
          <a:off x="3889375" y="2651125"/>
          <a:ext cx="41275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3" name="Equation" r:id="rId7" imgW="165100" imgH="228600" progId="Equation.3">
                  <p:embed/>
                </p:oleObj>
              </mc:Choice>
              <mc:Fallback>
                <p:oleObj name="Equation" r:id="rId7" imgW="165100" imgH="2286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9375" y="2651125"/>
                        <a:ext cx="41275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74"/>
          <p:cNvGrpSpPr>
            <a:grpSpLocks/>
          </p:cNvGrpSpPr>
          <p:nvPr/>
        </p:nvGrpSpPr>
        <p:grpSpPr bwMode="auto">
          <a:xfrm>
            <a:off x="4089400" y="5894387"/>
            <a:ext cx="254000" cy="292100"/>
            <a:chOff x="4504" y="2916"/>
            <a:chExt cx="160" cy="184"/>
          </a:xfrm>
        </p:grpSpPr>
        <p:sp>
          <p:nvSpPr>
            <p:cNvPr id="53423" name="Rectangle 17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24" name="Rectangle 17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77"/>
          <p:cNvGrpSpPr>
            <a:grpSpLocks/>
          </p:cNvGrpSpPr>
          <p:nvPr/>
        </p:nvGrpSpPr>
        <p:grpSpPr bwMode="auto">
          <a:xfrm>
            <a:off x="5270500" y="5938837"/>
            <a:ext cx="254000" cy="292100"/>
            <a:chOff x="4504" y="2916"/>
            <a:chExt cx="160" cy="184"/>
          </a:xfrm>
        </p:grpSpPr>
        <p:sp>
          <p:nvSpPr>
            <p:cNvPr id="53426" name="Rectangle 17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27" name="Rectangle 17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80"/>
          <p:cNvGrpSpPr>
            <a:grpSpLocks/>
          </p:cNvGrpSpPr>
          <p:nvPr/>
        </p:nvGrpSpPr>
        <p:grpSpPr bwMode="auto">
          <a:xfrm>
            <a:off x="3124200" y="4992687"/>
            <a:ext cx="254000" cy="292100"/>
            <a:chOff x="4504" y="2916"/>
            <a:chExt cx="160" cy="184"/>
          </a:xfrm>
        </p:grpSpPr>
        <p:sp>
          <p:nvSpPr>
            <p:cNvPr id="53429" name="Rectangle 18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0" name="Rectangle 18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83"/>
          <p:cNvGrpSpPr>
            <a:grpSpLocks/>
          </p:cNvGrpSpPr>
          <p:nvPr/>
        </p:nvGrpSpPr>
        <p:grpSpPr bwMode="auto">
          <a:xfrm>
            <a:off x="5041900" y="4992687"/>
            <a:ext cx="254000" cy="292100"/>
            <a:chOff x="4504" y="2916"/>
            <a:chExt cx="160" cy="184"/>
          </a:xfrm>
        </p:grpSpPr>
        <p:sp>
          <p:nvSpPr>
            <p:cNvPr id="53432" name="Rectangle 18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3" name="Rectangle 18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86"/>
          <p:cNvGrpSpPr>
            <a:grpSpLocks/>
          </p:cNvGrpSpPr>
          <p:nvPr/>
        </p:nvGrpSpPr>
        <p:grpSpPr bwMode="auto">
          <a:xfrm>
            <a:off x="3289300" y="5932487"/>
            <a:ext cx="254000" cy="292100"/>
            <a:chOff x="4504" y="2916"/>
            <a:chExt cx="160" cy="184"/>
          </a:xfrm>
        </p:grpSpPr>
        <p:sp>
          <p:nvSpPr>
            <p:cNvPr id="53435" name="Rectangle 18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6" name="Rectangle 18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89"/>
          <p:cNvGrpSpPr>
            <a:grpSpLocks/>
          </p:cNvGrpSpPr>
          <p:nvPr/>
        </p:nvGrpSpPr>
        <p:grpSpPr bwMode="auto">
          <a:xfrm>
            <a:off x="2101850" y="5932487"/>
            <a:ext cx="254000" cy="292100"/>
            <a:chOff x="4504" y="2916"/>
            <a:chExt cx="160" cy="184"/>
          </a:xfrm>
        </p:grpSpPr>
        <p:sp>
          <p:nvSpPr>
            <p:cNvPr id="53438" name="Rectangle 19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9" name="Rectangle 19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192"/>
          <p:cNvGrpSpPr>
            <a:grpSpLocks/>
          </p:cNvGrpSpPr>
          <p:nvPr/>
        </p:nvGrpSpPr>
        <p:grpSpPr bwMode="auto">
          <a:xfrm>
            <a:off x="6038850" y="5900737"/>
            <a:ext cx="254000" cy="292100"/>
            <a:chOff x="4504" y="2916"/>
            <a:chExt cx="160" cy="184"/>
          </a:xfrm>
        </p:grpSpPr>
        <p:sp>
          <p:nvSpPr>
            <p:cNvPr id="53441" name="Rectangle 19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2" name="Rectangle 19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195"/>
          <p:cNvGrpSpPr>
            <a:grpSpLocks/>
          </p:cNvGrpSpPr>
          <p:nvPr/>
        </p:nvGrpSpPr>
        <p:grpSpPr bwMode="auto">
          <a:xfrm>
            <a:off x="6496050" y="4979987"/>
            <a:ext cx="254000" cy="292100"/>
            <a:chOff x="4504" y="2916"/>
            <a:chExt cx="160" cy="184"/>
          </a:xfrm>
        </p:grpSpPr>
        <p:sp>
          <p:nvSpPr>
            <p:cNvPr id="53444" name="Rectangle 19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5" name="Rectangle 19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3" name="Group 198"/>
          <p:cNvGrpSpPr>
            <a:grpSpLocks/>
          </p:cNvGrpSpPr>
          <p:nvPr/>
        </p:nvGrpSpPr>
        <p:grpSpPr bwMode="auto">
          <a:xfrm>
            <a:off x="6991350" y="4979987"/>
            <a:ext cx="254000" cy="292100"/>
            <a:chOff x="4504" y="2916"/>
            <a:chExt cx="160" cy="184"/>
          </a:xfrm>
        </p:grpSpPr>
        <p:sp>
          <p:nvSpPr>
            <p:cNvPr id="53447" name="Rectangle 199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8" name="Rectangle 200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4" name="Group 201"/>
          <p:cNvGrpSpPr>
            <a:grpSpLocks/>
          </p:cNvGrpSpPr>
          <p:nvPr/>
        </p:nvGrpSpPr>
        <p:grpSpPr bwMode="auto">
          <a:xfrm>
            <a:off x="1212850" y="4979987"/>
            <a:ext cx="254000" cy="292100"/>
            <a:chOff x="4504" y="2916"/>
            <a:chExt cx="160" cy="184"/>
          </a:xfrm>
        </p:grpSpPr>
        <p:sp>
          <p:nvSpPr>
            <p:cNvPr id="53450" name="Rectangle 20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51" name="Rectangle 20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530EC711-DA1C-B04B-B3B9-AA710E808D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17"/>
    </mc:Choice>
    <mc:Fallback>
      <p:transition spd="slow" advTm="35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Simplest TD Method</a:t>
            </a:r>
          </a:p>
        </p:txBody>
      </p:sp>
      <p:sp>
        <p:nvSpPr>
          <p:cNvPr id="55309" name="Freeform 13"/>
          <p:cNvSpPr>
            <a:spLocks/>
          </p:cNvSpPr>
          <p:nvPr/>
        </p:nvSpPr>
        <p:spPr bwMode="auto">
          <a:xfrm>
            <a:off x="4332288" y="2454275"/>
            <a:ext cx="1852613" cy="1636713"/>
          </a:xfrm>
          <a:custGeom>
            <a:avLst/>
            <a:gdLst/>
            <a:ahLst/>
            <a:cxnLst>
              <a:cxn ang="0">
                <a:pos x="57" y="31"/>
              </a:cxn>
              <a:cxn ang="0">
                <a:pos x="245" y="0"/>
              </a:cxn>
              <a:cxn ang="0">
                <a:pos x="414" y="62"/>
              </a:cxn>
              <a:cxn ang="0">
                <a:pos x="819" y="245"/>
              </a:cxn>
              <a:cxn ang="0">
                <a:pos x="1054" y="307"/>
              </a:cxn>
              <a:cxn ang="0">
                <a:pos x="1167" y="460"/>
              </a:cxn>
              <a:cxn ang="0">
                <a:pos x="988" y="746"/>
              </a:cxn>
              <a:cxn ang="0">
                <a:pos x="800" y="991"/>
              </a:cxn>
              <a:cxn ang="0">
                <a:pos x="631" y="1031"/>
              </a:cxn>
              <a:cxn ang="0">
                <a:pos x="537" y="960"/>
              </a:cxn>
              <a:cxn ang="0">
                <a:pos x="537" y="746"/>
              </a:cxn>
              <a:cxn ang="0">
                <a:pos x="781" y="541"/>
              </a:cxn>
              <a:cxn ang="0">
                <a:pos x="490" y="490"/>
              </a:cxn>
              <a:cxn ang="0">
                <a:pos x="339" y="470"/>
              </a:cxn>
              <a:cxn ang="0">
                <a:pos x="179" y="388"/>
              </a:cxn>
              <a:cxn ang="0">
                <a:pos x="19" y="296"/>
              </a:cxn>
              <a:cxn ang="0">
                <a:pos x="0" y="143"/>
              </a:cxn>
              <a:cxn ang="0">
                <a:pos x="28" y="82"/>
              </a:cxn>
            </a:cxnLst>
            <a:rect l="0" t="0" r="r" b="b"/>
            <a:pathLst>
              <a:path w="1167" h="1031">
                <a:moveTo>
                  <a:pt x="57" y="31"/>
                </a:moveTo>
                <a:lnTo>
                  <a:pt x="245" y="0"/>
                </a:lnTo>
                <a:lnTo>
                  <a:pt x="414" y="62"/>
                </a:lnTo>
                <a:lnTo>
                  <a:pt x="819" y="245"/>
                </a:lnTo>
                <a:lnTo>
                  <a:pt x="1054" y="307"/>
                </a:lnTo>
                <a:lnTo>
                  <a:pt x="1167" y="460"/>
                </a:lnTo>
                <a:lnTo>
                  <a:pt x="988" y="746"/>
                </a:lnTo>
                <a:lnTo>
                  <a:pt x="800" y="991"/>
                </a:lnTo>
                <a:lnTo>
                  <a:pt x="631" y="1031"/>
                </a:lnTo>
                <a:lnTo>
                  <a:pt x="537" y="960"/>
                </a:lnTo>
                <a:lnTo>
                  <a:pt x="537" y="746"/>
                </a:lnTo>
                <a:lnTo>
                  <a:pt x="781" y="541"/>
                </a:lnTo>
                <a:lnTo>
                  <a:pt x="490" y="490"/>
                </a:lnTo>
                <a:lnTo>
                  <a:pt x="339" y="470"/>
                </a:lnTo>
                <a:lnTo>
                  <a:pt x="179" y="388"/>
                </a:lnTo>
                <a:lnTo>
                  <a:pt x="19" y="296"/>
                </a:lnTo>
                <a:lnTo>
                  <a:pt x="0" y="143"/>
                </a:lnTo>
                <a:lnTo>
                  <a:pt x="28" y="82"/>
                </a:lnTo>
              </a:path>
            </a:pathLst>
          </a:custGeom>
          <a:noFill/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5310" name="Freeform 14"/>
          <p:cNvSpPr>
            <a:spLocks/>
          </p:cNvSpPr>
          <p:nvPr/>
        </p:nvSpPr>
        <p:spPr bwMode="auto">
          <a:xfrm>
            <a:off x="4348163" y="2487613"/>
            <a:ext cx="1778000" cy="1587500"/>
          </a:xfrm>
          <a:custGeom>
            <a:avLst/>
            <a:gdLst/>
            <a:ahLst/>
            <a:cxnLst>
              <a:cxn ang="0">
                <a:pos x="66" y="10"/>
              </a:cxn>
              <a:cxn ang="0">
                <a:pos x="150" y="0"/>
              </a:cxn>
              <a:cxn ang="0">
                <a:pos x="226" y="0"/>
              </a:cxn>
              <a:cxn ang="0">
                <a:pos x="282" y="0"/>
              </a:cxn>
              <a:cxn ang="0">
                <a:pos x="320" y="10"/>
              </a:cxn>
              <a:cxn ang="0">
                <a:pos x="348" y="20"/>
              </a:cxn>
              <a:cxn ang="0">
                <a:pos x="423" y="51"/>
              </a:cxn>
              <a:cxn ang="0">
                <a:pos x="489" y="81"/>
              </a:cxn>
              <a:cxn ang="0">
                <a:pos x="583" y="122"/>
              </a:cxn>
              <a:cxn ang="0">
                <a:pos x="621" y="143"/>
              </a:cxn>
              <a:cxn ang="0">
                <a:pos x="715" y="184"/>
              </a:cxn>
              <a:cxn ang="0">
                <a:pos x="800" y="214"/>
              </a:cxn>
              <a:cxn ang="0">
                <a:pos x="884" y="245"/>
              </a:cxn>
              <a:cxn ang="0">
                <a:pos x="922" y="255"/>
              </a:cxn>
              <a:cxn ang="0">
                <a:pos x="1007" y="286"/>
              </a:cxn>
              <a:cxn ang="0">
                <a:pos x="1082" y="337"/>
              </a:cxn>
              <a:cxn ang="0">
                <a:pos x="1110" y="367"/>
              </a:cxn>
              <a:cxn ang="0">
                <a:pos x="1120" y="408"/>
              </a:cxn>
              <a:cxn ang="0">
                <a:pos x="1120" y="459"/>
              </a:cxn>
              <a:cxn ang="0">
                <a:pos x="1091" y="531"/>
              </a:cxn>
              <a:cxn ang="0">
                <a:pos x="1063" y="582"/>
              </a:cxn>
              <a:cxn ang="0">
                <a:pos x="931" y="786"/>
              </a:cxn>
              <a:cxn ang="0">
                <a:pos x="875" y="857"/>
              </a:cxn>
              <a:cxn ang="0">
                <a:pos x="818" y="919"/>
              </a:cxn>
              <a:cxn ang="0">
                <a:pos x="790" y="949"/>
              </a:cxn>
              <a:cxn ang="0">
                <a:pos x="734" y="980"/>
              </a:cxn>
              <a:cxn ang="0">
                <a:pos x="706" y="990"/>
              </a:cxn>
              <a:cxn ang="0">
                <a:pos x="640" y="1000"/>
              </a:cxn>
              <a:cxn ang="0">
                <a:pos x="583" y="980"/>
              </a:cxn>
              <a:cxn ang="0">
                <a:pos x="555" y="959"/>
              </a:cxn>
              <a:cxn ang="0">
                <a:pos x="536" y="908"/>
              </a:cxn>
              <a:cxn ang="0">
                <a:pos x="527" y="827"/>
              </a:cxn>
              <a:cxn ang="0">
                <a:pos x="527" y="796"/>
              </a:cxn>
              <a:cxn ang="0">
                <a:pos x="546" y="745"/>
              </a:cxn>
              <a:cxn ang="0">
                <a:pos x="583" y="694"/>
              </a:cxn>
              <a:cxn ang="0">
                <a:pos x="640" y="633"/>
              </a:cxn>
              <a:cxn ang="0">
                <a:pos x="658" y="612"/>
              </a:cxn>
              <a:cxn ang="0">
                <a:pos x="696" y="571"/>
              </a:cxn>
              <a:cxn ang="0">
                <a:pos x="706" y="531"/>
              </a:cxn>
              <a:cxn ang="0">
                <a:pos x="668" y="500"/>
              </a:cxn>
              <a:cxn ang="0">
                <a:pos x="621" y="490"/>
              </a:cxn>
              <a:cxn ang="0">
                <a:pos x="527" y="480"/>
              </a:cxn>
              <a:cxn ang="0">
                <a:pos x="423" y="459"/>
              </a:cxn>
              <a:cxn ang="0">
                <a:pos x="386" y="459"/>
              </a:cxn>
              <a:cxn ang="0">
                <a:pos x="310" y="439"/>
              </a:cxn>
              <a:cxn ang="0">
                <a:pos x="244" y="408"/>
              </a:cxn>
              <a:cxn ang="0">
                <a:pos x="131" y="347"/>
              </a:cxn>
              <a:cxn ang="0">
                <a:pos x="66" y="306"/>
              </a:cxn>
              <a:cxn ang="0">
                <a:pos x="18" y="255"/>
              </a:cxn>
              <a:cxn ang="0">
                <a:pos x="0" y="194"/>
              </a:cxn>
              <a:cxn ang="0">
                <a:pos x="0" y="143"/>
              </a:cxn>
              <a:cxn ang="0">
                <a:pos x="9" y="81"/>
              </a:cxn>
            </a:cxnLst>
            <a:rect l="0" t="0" r="r" b="b"/>
            <a:pathLst>
              <a:path w="1120" h="1000">
                <a:moveTo>
                  <a:pt x="47" y="10"/>
                </a:moveTo>
                <a:lnTo>
                  <a:pt x="66" y="10"/>
                </a:lnTo>
                <a:lnTo>
                  <a:pt x="122" y="0"/>
                </a:lnTo>
                <a:lnTo>
                  <a:pt x="150" y="0"/>
                </a:lnTo>
                <a:lnTo>
                  <a:pt x="188" y="0"/>
                </a:lnTo>
                <a:lnTo>
                  <a:pt x="226" y="0"/>
                </a:lnTo>
                <a:lnTo>
                  <a:pt x="263" y="0"/>
                </a:lnTo>
                <a:lnTo>
                  <a:pt x="282" y="0"/>
                </a:lnTo>
                <a:lnTo>
                  <a:pt x="310" y="10"/>
                </a:lnTo>
                <a:lnTo>
                  <a:pt x="320" y="10"/>
                </a:lnTo>
                <a:lnTo>
                  <a:pt x="329" y="10"/>
                </a:lnTo>
                <a:lnTo>
                  <a:pt x="348" y="20"/>
                </a:lnTo>
                <a:lnTo>
                  <a:pt x="376" y="30"/>
                </a:lnTo>
                <a:lnTo>
                  <a:pt x="423" y="51"/>
                </a:lnTo>
                <a:lnTo>
                  <a:pt x="442" y="61"/>
                </a:lnTo>
                <a:lnTo>
                  <a:pt x="489" y="81"/>
                </a:lnTo>
                <a:lnTo>
                  <a:pt x="536" y="102"/>
                </a:lnTo>
                <a:lnTo>
                  <a:pt x="583" y="122"/>
                </a:lnTo>
                <a:lnTo>
                  <a:pt x="602" y="133"/>
                </a:lnTo>
                <a:lnTo>
                  <a:pt x="621" y="143"/>
                </a:lnTo>
                <a:lnTo>
                  <a:pt x="668" y="163"/>
                </a:lnTo>
                <a:lnTo>
                  <a:pt x="715" y="184"/>
                </a:lnTo>
                <a:lnTo>
                  <a:pt x="771" y="204"/>
                </a:lnTo>
                <a:lnTo>
                  <a:pt x="800" y="214"/>
                </a:lnTo>
                <a:lnTo>
                  <a:pt x="847" y="235"/>
                </a:lnTo>
                <a:lnTo>
                  <a:pt x="884" y="245"/>
                </a:lnTo>
                <a:lnTo>
                  <a:pt x="913" y="255"/>
                </a:lnTo>
                <a:lnTo>
                  <a:pt x="922" y="255"/>
                </a:lnTo>
                <a:lnTo>
                  <a:pt x="960" y="265"/>
                </a:lnTo>
                <a:lnTo>
                  <a:pt x="1007" y="286"/>
                </a:lnTo>
                <a:lnTo>
                  <a:pt x="1044" y="306"/>
                </a:lnTo>
                <a:lnTo>
                  <a:pt x="1082" y="337"/>
                </a:lnTo>
                <a:lnTo>
                  <a:pt x="1101" y="357"/>
                </a:lnTo>
                <a:lnTo>
                  <a:pt x="1110" y="367"/>
                </a:lnTo>
                <a:lnTo>
                  <a:pt x="1120" y="398"/>
                </a:lnTo>
                <a:lnTo>
                  <a:pt x="1120" y="408"/>
                </a:lnTo>
                <a:lnTo>
                  <a:pt x="1120" y="449"/>
                </a:lnTo>
                <a:lnTo>
                  <a:pt x="1120" y="459"/>
                </a:lnTo>
                <a:lnTo>
                  <a:pt x="1110" y="490"/>
                </a:lnTo>
                <a:lnTo>
                  <a:pt x="1091" y="531"/>
                </a:lnTo>
                <a:lnTo>
                  <a:pt x="1073" y="571"/>
                </a:lnTo>
                <a:lnTo>
                  <a:pt x="1063" y="582"/>
                </a:lnTo>
                <a:lnTo>
                  <a:pt x="1026" y="653"/>
                </a:lnTo>
                <a:lnTo>
                  <a:pt x="931" y="786"/>
                </a:lnTo>
                <a:lnTo>
                  <a:pt x="884" y="847"/>
                </a:lnTo>
                <a:lnTo>
                  <a:pt x="875" y="857"/>
                </a:lnTo>
                <a:lnTo>
                  <a:pt x="847" y="898"/>
                </a:lnTo>
                <a:lnTo>
                  <a:pt x="818" y="919"/>
                </a:lnTo>
                <a:lnTo>
                  <a:pt x="800" y="939"/>
                </a:lnTo>
                <a:lnTo>
                  <a:pt x="790" y="949"/>
                </a:lnTo>
                <a:lnTo>
                  <a:pt x="753" y="970"/>
                </a:lnTo>
                <a:lnTo>
                  <a:pt x="734" y="980"/>
                </a:lnTo>
                <a:lnTo>
                  <a:pt x="715" y="990"/>
                </a:lnTo>
                <a:lnTo>
                  <a:pt x="706" y="990"/>
                </a:lnTo>
                <a:lnTo>
                  <a:pt x="677" y="1000"/>
                </a:lnTo>
                <a:lnTo>
                  <a:pt x="640" y="1000"/>
                </a:lnTo>
                <a:lnTo>
                  <a:pt x="611" y="990"/>
                </a:lnTo>
                <a:lnTo>
                  <a:pt x="583" y="980"/>
                </a:lnTo>
                <a:lnTo>
                  <a:pt x="574" y="970"/>
                </a:lnTo>
                <a:lnTo>
                  <a:pt x="555" y="959"/>
                </a:lnTo>
                <a:lnTo>
                  <a:pt x="546" y="939"/>
                </a:lnTo>
                <a:lnTo>
                  <a:pt x="536" y="908"/>
                </a:lnTo>
                <a:lnTo>
                  <a:pt x="527" y="857"/>
                </a:lnTo>
                <a:lnTo>
                  <a:pt x="527" y="827"/>
                </a:lnTo>
                <a:lnTo>
                  <a:pt x="527" y="816"/>
                </a:lnTo>
                <a:lnTo>
                  <a:pt x="527" y="796"/>
                </a:lnTo>
                <a:lnTo>
                  <a:pt x="536" y="765"/>
                </a:lnTo>
                <a:lnTo>
                  <a:pt x="546" y="745"/>
                </a:lnTo>
                <a:lnTo>
                  <a:pt x="564" y="714"/>
                </a:lnTo>
                <a:lnTo>
                  <a:pt x="583" y="694"/>
                </a:lnTo>
                <a:lnTo>
                  <a:pt x="611" y="653"/>
                </a:lnTo>
                <a:lnTo>
                  <a:pt x="640" y="633"/>
                </a:lnTo>
                <a:lnTo>
                  <a:pt x="649" y="623"/>
                </a:lnTo>
                <a:lnTo>
                  <a:pt x="658" y="612"/>
                </a:lnTo>
                <a:lnTo>
                  <a:pt x="687" y="582"/>
                </a:lnTo>
                <a:lnTo>
                  <a:pt x="696" y="571"/>
                </a:lnTo>
                <a:lnTo>
                  <a:pt x="706" y="541"/>
                </a:lnTo>
                <a:lnTo>
                  <a:pt x="706" y="531"/>
                </a:lnTo>
                <a:lnTo>
                  <a:pt x="687" y="510"/>
                </a:lnTo>
                <a:lnTo>
                  <a:pt x="668" y="500"/>
                </a:lnTo>
                <a:lnTo>
                  <a:pt x="640" y="490"/>
                </a:lnTo>
                <a:lnTo>
                  <a:pt x="621" y="490"/>
                </a:lnTo>
                <a:lnTo>
                  <a:pt x="593" y="490"/>
                </a:lnTo>
                <a:lnTo>
                  <a:pt x="527" y="480"/>
                </a:lnTo>
                <a:lnTo>
                  <a:pt x="470" y="469"/>
                </a:lnTo>
                <a:lnTo>
                  <a:pt x="423" y="459"/>
                </a:lnTo>
                <a:lnTo>
                  <a:pt x="404" y="459"/>
                </a:lnTo>
                <a:lnTo>
                  <a:pt x="386" y="459"/>
                </a:lnTo>
                <a:lnTo>
                  <a:pt x="348" y="449"/>
                </a:lnTo>
                <a:lnTo>
                  <a:pt x="310" y="439"/>
                </a:lnTo>
                <a:lnTo>
                  <a:pt x="263" y="418"/>
                </a:lnTo>
                <a:lnTo>
                  <a:pt x="244" y="408"/>
                </a:lnTo>
                <a:lnTo>
                  <a:pt x="207" y="388"/>
                </a:lnTo>
                <a:lnTo>
                  <a:pt x="131" y="347"/>
                </a:lnTo>
                <a:lnTo>
                  <a:pt x="84" y="316"/>
                </a:lnTo>
                <a:lnTo>
                  <a:pt x="66" y="306"/>
                </a:lnTo>
                <a:lnTo>
                  <a:pt x="37" y="286"/>
                </a:lnTo>
                <a:lnTo>
                  <a:pt x="18" y="255"/>
                </a:lnTo>
                <a:lnTo>
                  <a:pt x="0" y="214"/>
                </a:lnTo>
                <a:lnTo>
                  <a:pt x="0" y="194"/>
                </a:lnTo>
                <a:lnTo>
                  <a:pt x="0" y="184"/>
                </a:lnTo>
                <a:lnTo>
                  <a:pt x="0" y="143"/>
                </a:lnTo>
                <a:lnTo>
                  <a:pt x="0" y="112"/>
                </a:lnTo>
                <a:lnTo>
                  <a:pt x="9" y="81"/>
                </a:lnTo>
                <a:lnTo>
                  <a:pt x="18" y="61"/>
                </a:lnTo>
              </a:path>
            </a:pathLst>
          </a:custGeom>
          <a:solidFill>
            <a:srgbClr val="CB4350"/>
          </a:solidFill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180"/>
          <p:cNvGrpSpPr>
            <a:grpSpLocks/>
          </p:cNvGrpSpPr>
          <p:nvPr/>
        </p:nvGrpSpPr>
        <p:grpSpPr bwMode="auto">
          <a:xfrm>
            <a:off x="1270001" y="2649538"/>
            <a:ext cx="6797675" cy="3792537"/>
            <a:chOff x="757" y="1437"/>
            <a:chExt cx="4282" cy="2389"/>
          </a:xfrm>
        </p:grpSpPr>
        <p:sp>
          <p:nvSpPr>
            <p:cNvPr id="55311" name="Oval 15"/>
            <p:cNvSpPr>
              <a:spLocks noChangeArrowheads="1"/>
            </p:cNvSpPr>
            <p:nvPr/>
          </p:nvSpPr>
          <p:spPr bwMode="auto">
            <a:xfrm>
              <a:off x="1905" y="1753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2" name="Oval 16"/>
            <p:cNvSpPr>
              <a:spLocks noChangeArrowheads="1"/>
            </p:cNvSpPr>
            <p:nvPr/>
          </p:nvSpPr>
          <p:spPr bwMode="auto">
            <a:xfrm>
              <a:off x="4314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3" name="Oval 17"/>
            <p:cNvSpPr>
              <a:spLocks noChangeArrowheads="1"/>
            </p:cNvSpPr>
            <p:nvPr/>
          </p:nvSpPr>
          <p:spPr bwMode="auto">
            <a:xfrm>
              <a:off x="4126" y="2795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4" name="Oval 18"/>
            <p:cNvSpPr>
              <a:spLocks noChangeArrowheads="1"/>
            </p:cNvSpPr>
            <p:nvPr/>
          </p:nvSpPr>
          <p:spPr bwMode="auto">
            <a:xfrm>
              <a:off x="4154" y="2396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5" name="Oval 19"/>
            <p:cNvSpPr>
              <a:spLocks noChangeArrowheads="1"/>
            </p:cNvSpPr>
            <p:nvPr/>
          </p:nvSpPr>
          <p:spPr bwMode="auto">
            <a:xfrm>
              <a:off x="4757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6" name="Oval 20"/>
            <p:cNvSpPr>
              <a:spLocks noChangeArrowheads="1"/>
            </p:cNvSpPr>
            <p:nvPr/>
          </p:nvSpPr>
          <p:spPr bwMode="auto">
            <a:xfrm>
              <a:off x="4446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7" name="Oval 21"/>
            <p:cNvSpPr>
              <a:spLocks noChangeArrowheads="1"/>
            </p:cNvSpPr>
            <p:nvPr/>
          </p:nvSpPr>
          <p:spPr bwMode="auto">
            <a:xfrm>
              <a:off x="4634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8" name="Line 22"/>
            <p:cNvSpPr>
              <a:spLocks noChangeShapeType="1"/>
            </p:cNvSpPr>
            <p:nvPr/>
          </p:nvSpPr>
          <p:spPr bwMode="auto">
            <a:xfrm flipH="1">
              <a:off x="4183" y="2192"/>
              <a:ext cx="150" cy="21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9" name="Line 23"/>
            <p:cNvSpPr>
              <a:spLocks noChangeShapeType="1"/>
            </p:cNvSpPr>
            <p:nvPr/>
          </p:nvSpPr>
          <p:spPr bwMode="auto">
            <a:xfrm>
              <a:off x="4399" y="2172"/>
              <a:ext cx="254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0" name="Line 24"/>
            <p:cNvSpPr>
              <a:spLocks noChangeShapeType="1"/>
            </p:cNvSpPr>
            <p:nvPr/>
          </p:nvSpPr>
          <p:spPr bwMode="auto">
            <a:xfrm>
              <a:off x="4183" y="2458"/>
              <a:ext cx="1" cy="32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1" name="Line 25"/>
            <p:cNvSpPr>
              <a:spLocks noChangeShapeType="1"/>
            </p:cNvSpPr>
            <p:nvPr/>
          </p:nvSpPr>
          <p:spPr bwMode="auto">
            <a:xfrm>
              <a:off x="4682" y="2448"/>
              <a:ext cx="11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2" name="Line 26"/>
            <p:cNvSpPr>
              <a:spLocks noChangeShapeType="1"/>
            </p:cNvSpPr>
            <p:nvPr/>
          </p:nvSpPr>
          <p:spPr bwMode="auto">
            <a:xfrm flipH="1">
              <a:off x="4503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3" name="Oval 27"/>
            <p:cNvSpPr>
              <a:spLocks noChangeArrowheads="1"/>
            </p:cNvSpPr>
            <p:nvPr/>
          </p:nvSpPr>
          <p:spPr bwMode="auto">
            <a:xfrm>
              <a:off x="1246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4" name="Oval 28"/>
            <p:cNvSpPr>
              <a:spLocks noChangeArrowheads="1"/>
            </p:cNvSpPr>
            <p:nvPr/>
          </p:nvSpPr>
          <p:spPr bwMode="auto">
            <a:xfrm>
              <a:off x="1096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5" name="Oval 29"/>
            <p:cNvSpPr>
              <a:spLocks noChangeArrowheads="1"/>
            </p:cNvSpPr>
            <p:nvPr/>
          </p:nvSpPr>
          <p:spPr bwMode="auto">
            <a:xfrm>
              <a:off x="785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6" name="Oval 30"/>
            <p:cNvSpPr>
              <a:spLocks noChangeArrowheads="1"/>
            </p:cNvSpPr>
            <p:nvPr/>
          </p:nvSpPr>
          <p:spPr bwMode="auto">
            <a:xfrm>
              <a:off x="973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7" name="Oval 31"/>
            <p:cNvSpPr>
              <a:spLocks noChangeArrowheads="1"/>
            </p:cNvSpPr>
            <p:nvPr/>
          </p:nvSpPr>
          <p:spPr bwMode="auto">
            <a:xfrm>
              <a:off x="1378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8" name="Oval 32"/>
            <p:cNvSpPr>
              <a:spLocks noChangeArrowheads="1"/>
            </p:cNvSpPr>
            <p:nvPr/>
          </p:nvSpPr>
          <p:spPr bwMode="auto">
            <a:xfrm>
              <a:off x="1566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9" name="Line 33"/>
            <p:cNvSpPr>
              <a:spLocks noChangeShapeType="1"/>
            </p:cNvSpPr>
            <p:nvPr/>
          </p:nvSpPr>
          <p:spPr bwMode="auto">
            <a:xfrm flipH="1">
              <a:off x="1011" y="2182"/>
              <a:ext cx="235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0" name="Line 34"/>
            <p:cNvSpPr>
              <a:spLocks noChangeShapeType="1"/>
            </p:cNvSpPr>
            <p:nvPr/>
          </p:nvSpPr>
          <p:spPr bwMode="auto">
            <a:xfrm>
              <a:off x="1331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1" name="Line 35"/>
            <p:cNvSpPr>
              <a:spLocks noChangeShapeType="1"/>
            </p:cNvSpPr>
            <p:nvPr/>
          </p:nvSpPr>
          <p:spPr bwMode="auto">
            <a:xfrm flipH="1">
              <a:off x="842" y="244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2" name="Line 36"/>
            <p:cNvSpPr>
              <a:spLocks noChangeShapeType="1"/>
            </p:cNvSpPr>
            <p:nvPr/>
          </p:nvSpPr>
          <p:spPr bwMode="auto">
            <a:xfrm>
              <a:off x="1011" y="2448"/>
              <a:ext cx="12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3" name="Line 37"/>
            <p:cNvSpPr>
              <a:spLocks noChangeShapeType="1"/>
            </p:cNvSpPr>
            <p:nvPr/>
          </p:nvSpPr>
          <p:spPr bwMode="auto">
            <a:xfrm flipH="1">
              <a:off x="1434" y="2458"/>
              <a:ext cx="14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4" name="Oval 38"/>
            <p:cNvSpPr>
              <a:spLocks noChangeArrowheads="1"/>
            </p:cNvSpPr>
            <p:nvPr/>
          </p:nvSpPr>
          <p:spPr bwMode="auto">
            <a:xfrm>
              <a:off x="2178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5" name="Oval 39"/>
            <p:cNvSpPr>
              <a:spLocks noChangeArrowheads="1"/>
            </p:cNvSpPr>
            <p:nvPr/>
          </p:nvSpPr>
          <p:spPr bwMode="auto">
            <a:xfrm>
              <a:off x="1999" y="2795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6" name="Oval 40"/>
            <p:cNvSpPr>
              <a:spLocks noChangeArrowheads="1"/>
            </p:cNvSpPr>
            <p:nvPr/>
          </p:nvSpPr>
          <p:spPr bwMode="auto">
            <a:xfrm>
              <a:off x="1717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7" name="Oval 41"/>
            <p:cNvSpPr>
              <a:spLocks noChangeArrowheads="1"/>
            </p:cNvSpPr>
            <p:nvPr/>
          </p:nvSpPr>
          <p:spPr bwMode="auto">
            <a:xfrm>
              <a:off x="2027" y="2396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8" name="Oval 42"/>
            <p:cNvSpPr>
              <a:spLocks noChangeArrowheads="1"/>
            </p:cNvSpPr>
            <p:nvPr/>
          </p:nvSpPr>
          <p:spPr bwMode="auto">
            <a:xfrm>
              <a:off x="2620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9" name="Oval 43"/>
            <p:cNvSpPr>
              <a:spLocks noChangeArrowheads="1"/>
            </p:cNvSpPr>
            <p:nvPr/>
          </p:nvSpPr>
          <p:spPr bwMode="auto">
            <a:xfrm>
              <a:off x="2310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0" name="Oval 44"/>
            <p:cNvSpPr>
              <a:spLocks noChangeArrowheads="1"/>
            </p:cNvSpPr>
            <p:nvPr/>
          </p:nvSpPr>
          <p:spPr bwMode="auto">
            <a:xfrm>
              <a:off x="2498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1" name="Line 45"/>
            <p:cNvSpPr>
              <a:spLocks noChangeShapeType="1"/>
            </p:cNvSpPr>
            <p:nvPr/>
          </p:nvSpPr>
          <p:spPr bwMode="auto">
            <a:xfrm flipH="1">
              <a:off x="2065" y="2182"/>
              <a:ext cx="122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2" name="Line 46"/>
            <p:cNvSpPr>
              <a:spLocks noChangeShapeType="1"/>
            </p:cNvSpPr>
            <p:nvPr/>
          </p:nvSpPr>
          <p:spPr bwMode="auto">
            <a:xfrm>
              <a:off x="2263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3" name="Line 47"/>
            <p:cNvSpPr>
              <a:spLocks noChangeShapeType="1"/>
            </p:cNvSpPr>
            <p:nvPr/>
          </p:nvSpPr>
          <p:spPr bwMode="auto">
            <a:xfrm>
              <a:off x="2046" y="2458"/>
              <a:ext cx="1" cy="33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4" name="Line 48"/>
            <p:cNvSpPr>
              <a:spLocks noChangeShapeType="1"/>
            </p:cNvSpPr>
            <p:nvPr/>
          </p:nvSpPr>
          <p:spPr bwMode="auto">
            <a:xfrm>
              <a:off x="2545" y="2448"/>
              <a:ext cx="113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5" name="Line 49"/>
            <p:cNvSpPr>
              <a:spLocks noChangeShapeType="1"/>
            </p:cNvSpPr>
            <p:nvPr/>
          </p:nvSpPr>
          <p:spPr bwMode="auto">
            <a:xfrm flipH="1">
              <a:off x="2366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6" name="Oval 50"/>
            <p:cNvSpPr>
              <a:spLocks noChangeArrowheads="1"/>
            </p:cNvSpPr>
            <p:nvPr/>
          </p:nvSpPr>
          <p:spPr bwMode="auto">
            <a:xfrm>
              <a:off x="3364" y="2080"/>
              <a:ext cx="103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" name="Group 54"/>
            <p:cNvGrpSpPr>
              <a:grpSpLocks/>
            </p:cNvGrpSpPr>
            <p:nvPr/>
          </p:nvGrpSpPr>
          <p:grpSpPr bwMode="auto">
            <a:xfrm>
              <a:off x="2903" y="2396"/>
              <a:ext cx="414" cy="521"/>
              <a:chOff x="2903" y="2396"/>
              <a:chExt cx="414" cy="521"/>
            </a:xfrm>
          </p:grpSpPr>
          <p:sp>
            <p:nvSpPr>
              <p:cNvPr id="55347" name="Oval 51"/>
              <p:cNvSpPr>
                <a:spLocks noChangeArrowheads="1"/>
              </p:cNvSpPr>
              <p:nvPr/>
            </p:nvSpPr>
            <p:spPr bwMode="auto">
              <a:xfrm>
                <a:off x="3213" y="2795"/>
                <a:ext cx="104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48" name="Oval 52"/>
              <p:cNvSpPr>
                <a:spLocks noChangeArrowheads="1"/>
              </p:cNvSpPr>
              <p:nvPr/>
            </p:nvSpPr>
            <p:spPr bwMode="auto">
              <a:xfrm>
                <a:off x="2903" y="2795"/>
                <a:ext cx="103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49" name="Oval 53"/>
              <p:cNvSpPr>
                <a:spLocks noChangeArrowheads="1"/>
              </p:cNvSpPr>
              <p:nvPr/>
            </p:nvSpPr>
            <p:spPr bwMode="auto">
              <a:xfrm>
                <a:off x="3091" y="2396"/>
                <a:ext cx="66" cy="62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" name="Group 58"/>
            <p:cNvGrpSpPr>
              <a:grpSpLocks/>
            </p:cNvGrpSpPr>
            <p:nvPr/>
          </p:nvGrpSpPr>
          <p:grpSpPr bwMode="auto">
            <a:xfrm>
              <a:off x="3496" y="2396"/>
              <a:ext cx="414" cy="521"/>
              <a:chOff x="3496" y="2396"/>
              <a:chExt cx="414" cy="521"/>
            </a:xfrm>
          </p:grpSpPr>
          <p:sp>
            <p:nvSpPr>
              <p:cNvPr id="55351" name="Oval 55"/>
              <p:cNvSpPr>
                <a:spLocks noChangeArrowheads="1"/>
              </p:cNvSpPr>
              <p:nvPr/>
            </p:nvSpPr>
            <p:spPr bwMode="auto">
              <a:xfrm>
                <a:off x="3806" y="2795"/>
                <a:ext cx="104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2" name="Oval 56"/>
              <p:cNvSpPr>
                <a:spLocks noChangeArrowheads="1"/>
              </p:cNvSpPr>
              <p:nvPr/>
            </p:nvSpPr>
            <p:spPr bwMode="auto">
              <a:xfrm>
                <a:off x="3496" y="2795"/>
                <a:ext cx="103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3" name="Oval 57"/>
              <p:cNvSpPr>
                <a:spLocks noChangeArrowheads="1"/>
              </p:cNvSpPr>
              <p:nvPr/>
            </p:nvSpPr>
            <p:spPr bwMode="auto">
              <a:xfrm>
                <a:off x="3684" y="2396"/>
                <a:ext cx="66" cy="62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5355" name="Line 59"/>
            <p:cNvSpPr>
              <a:spLocks noChangeShapeType="1"/>
            </p:cNvSpPr>
            <p:nvPr/>
          </p:nvSpPr>
          <p:spPr bwMode="auto">
            <a:xfrm flipH="1">
              <a:off x="3129" y="2182"/>
              <a:ext cx="235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6" name="Line 60"/>
            <p:cNvSpPr>
              <a:spLocks noChangeShapeType="1"/>
            </p:cNvSpPr>
            <p:nvPr/>
          </p:nvSpPr>
          <p:spPr bwMode="auto">
            <a:xfrm>
              <a:off x="3449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7" name="Line 61"/>
            <p:cNvSpPr>
              <a:spLocks noChangeShapeType="1"/>
            </p:cNvSpPr>
            <p:nvPr/>
          </p:nvSpPr>
          <p:spPr bwMode="auto">
            <a:xfrm flipH="1">
              <a:off x="2959" y="244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8" name="Line 62"/>
            <p:cNvSpPr>
              <a:spLocks noChangeShapeType="1"/>
            </p:cNvSpPr>
            <p:nvPr/>
          </p:nvSpPr>
          <p:spPr bwMode="auto">
            <a:xfrm>
              <a:off x="3129" y="2448"/>
              <a:ext cx="12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9" name="Line 63"/>
            <p:cNvSpPr>
              <a:spLocks noChangeShapeType="1"/>
            </p:cNvSpPr>
            <p:nvPr/>
          </p:nvSpPr>
          <p:spPr bwMode="auto">
            <a:xfrm>
              <a:off x="3731" y="2448"/>
              <a:ext cx="113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0" name="Line 64"/>
            <p:cNvSpPr>
              <a:spLocks noChangeShapeType="1"/>
            </p:cNvSpPr>
            <p:nvPr/>
          </p:nvSpPr>
          <p:spPr bwMode="auto">
            <a:xfrm flipH="1">
              <a:off x="3552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1" name="Oval 65"/>
            <p:cNvSpPr>
              <a:spLocks noChangeArrowheads="1"/>
            </p:cNvSpPr>
            <p:nvPr/>
          </p:nvSpPr>
          <p:spPr bwMode="auto">
            <a:xfrm>
              <a:off x="2771" y="1437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2" name="Oval 66"/>
            <p:cNvSpPr>
              <a:spLocks noChangeArrowheads="1"/>
            </p:cNvSpPr>
            <p:nvPr/>
          </p:nvSpPr>
          <p:spPr bwMode="auto">
            <a:xfrm>
              <a:off x="3684" y="1753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3" name="Line 67"/>
            <p:cNvSpPr>
              <a:spLocks noChangeShapeType="1"/>
            </p:cNvSpPr>
            <p:nvPr/>
          </p:nvSpPr>
          <p:spPr bwMode="auto">
            <a:xfrm flipH="1">
              <a:off x="1962" y="1519"/>
              <a:ext cx="809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4" name="Line 68"/>
            <p:cNvSpPr>
              <a:spLocks noChangeShapeType="1"/>
            </p:cNvSpPr>
            <p:nvPr/>
          </p:nvSpPr>
          <p:spPr bwMode="auto">
            <a:xfrm>
              <a:off x="2865" y="1519"/>
              <a:ext cx="828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5" name="Line 69"/>
            <p:cNvSpPr>
              <a:spLocks noChangeShapeType="1"/>
            </p:cNvSpPr>
            <p:nvPr/>
          </p:nvSpPr>
          <p:spPr bwMode="auto">
            <a:xfrm>
              <a:off x="1943" y="1804"/>
              <a:ext cx="244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6" name="Line 70"/>
            <p:cNvSpPr>
              <a:spLocks noChangeShapeType="1"/>
            </p:cNvSpPr>
            <p:nvPr/>
          </p:nvSpPr>
          <p:spPr bwMode="auto">
            <a:xfrm flipH="1">
              <a:off x="1331" y="1794"/>
              <a:ext cx="574" cy="30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7" name="Line 71"/>
            <p:cNvSpPr>
              <a:spLocks noChangeShapeType="1"/>
            </p:cNvSpPr>
            <p:nvPr/>
          </p:nvSpPr>
          <p:spPr bwMode="auto">
            <a:xfrm>
              <a:off x="3731" y="1794"/>
              <a:ext cx="593" cy="30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8" name="Line 72"/>
            <p:cNvSpPr>
              <a:spLocks noChangeShapeType="1"/>
            </p:cNvSpPr>
            <p:nvPr/>
          </p:nvSpPr>
          <p:spPr bwMode="auto">
            <a:xfrm flipH="1">
              <a:off x="3449" y="1804"/>
              <a:ext cx="244" cy="29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9" name="Line 73"/>
            <p:cNvSpPr>
              <a:spLocks noChangeShapeType="1"/>
            </p:cNvSpPr>
            <p:nvPr/>
          </p:nvSpPr>
          <p:spPr bwMode="auto">
            <a:xfrm>
              <a:off x="1604" y="2448"/>
              <a:ext cx="150" cy="3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0" name="Oval 74"/>
            <p:cNvSpPr>
              <a:spLocks noChangeArrowheads="1"/>
            </p:cNvSpPr>
            <p:nvPr/>
          </p:nvSpPr>
          <p:spPr bwMode="auto">
            <a:xfrm>
              <a:off x="879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1" name="Oval 75"/>
            <p:cNvSpPr>
              <a:spLocks noChangeArrowheads="1"/>
            </p:cNvSpPr>
            <p:nvPr/>
          </p:nvSpPr>
          <p:spPr bwMode="auto">
            <a:xfrm>
              <a:off x="1124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2" name="Oval 76"/>
            <p:cNvSpPr>
              <a:spLocks noChangeArrowheads="1"/>
            </p:cNvSpPr>
            <p:nvPr/>
          </p:nvSpPr>
          <p:spPr bwMode="auto">
            <a:xfrm>
              <a:off x="1369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3" name="Oval 77"/>
            <p:cNvSpPr>
              <a:spLocks noChangeArrowheads="1"/>
            </p:cNvSpPr>
            <p:nvPr/>
          </p:nvSpPr>
          <p:spPr bwMode="auto">
            <a:xfrm>
              <a:off x="1613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4" name="Oval 78"/>
            <p:cNvSpPr>
              <a:spLocks noChangeArrowheads="1"/>
            </p:cNvSpPr>
            <p:nvPr/>
          </p:nvSpPr>
          <p:spPr bwMode="auto">
            <a:xfrm>
              <a:off x="1858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5" name="Oval 79"/>
            <p:cNvSpPr>
              <a:spLocks noChangeArrowheads="1"/>
            </p:cNvSpPr>
            <p:nvPr/>
          </p:nvSpPr>
          <p:spPr bwMode="auto">
            <a:xfrm>
              <a:off x="2103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6" name="Oval 80"/>
            <p:cNvSpPr>
              <a:spLocks noChangeArrowheads="1"/>
            </p:cNvSpPr>
            <p:nvPr/>
          </p:nvSpPr>
          <p:spPr bwMode="auto">
            <a:xfrm>
              <a:off x="2376" y="343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7" name="Oval 81"/>
            <p:cNvSpPr>
              <a:spLocks noChangeArrowheads="1"/>
            </p:cNvSpPr>
            <p:nvPr/>
          </p:nvSpPr>
          <p:spPr bwMode="auto">
            <a:xfrm>
              <a:off x="2620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8" name="Oval 82"/>
            <p:cNvSpPr>
              <a:spLocks noChangeArrowheads="1"/>
            </p:cNvSpPr>
            <p:nvPr/>
          </p:nvSpPr>
          <p:spPr bwMode="auto">
            <a:xfrm>
              <a:off x="2846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9" name="Oval 83"/>
            <p:cNvSpPr>
              <a:spLocks noChangeArrowheads="1"/>
            </p:cNvSpPr>
            <p:nvPr/>
          </p:nvSpPr>
          <p:spPr bwMode="auto">
            <a:xfrm>
              <a:off x="3110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0" name="Oval 84"/>
            <p:cNvSpPr>
              <a:spLocks noChangeArrowheads="1"/>
            </p:cNvSpPr>
            <p:nvPr/>
          </p:nvSpPr>
          <p:spPr bwMode="auto">
            <a:xfrm>
              <a:off x="3354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1" name="Oval 85"/>
            <p:cNvSpPr>
              <a:spLocks noChangeArrowheads="1"/>
            </p:cNvSpPr>
            <p:nvPr/>
          </p:nvSpPr>
          <p:spPr bwMode="auto">
            <a:xfrm>
              <a:off x="3599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2" name="Oval 86"/>
            <p:cNvSpPr>
              <a:spLocks noChangeArrowheads="1"/>
            </p:cNvSpPr>
            <p:nvPr/>
          </p:nvSpPr>
          <p:spPr bwMode="auto">
            <a:xfrm>
              <a:off x="3844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3" name="Oval 87"/>
            <p:cNvSpPr>
              <a:spLocks noChangeArrowheads="1"/>
            </p:cNvSpPr>
            <p:nvPr/>
          </p:nvSpPr>
          <p:spPr bwMode="auto">
            <a:xfrm>
              <a:off x="4597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4" name="Oval 88"/>
            <p:cNvSpPr>
              <a:spLocks noChangeArrowheads="1"/>
            </p:cNvSpPr>
            <p:nvPr/>
          </p:nvSpPr>
          <p:spPr bwMode="auto">
            <a:xfrm>
              <a:off x="4842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5" name="Oval 89"/>
            <p:cNvSpPr>
              <a:spLocks noChangeArrowheads="1"/>
            </p:cNvSpPr>
            <p:nvPr/>
          </p:nvSpPr>
          <p:spPr bwMode="auto">
            <a:xfrm>
              <a:off x="1378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6" name="Oval 90"/>
            <p:cNvSpPr>
              <a:spLocks noChangeArrowheads="1"/>
            </p:cNvSpPr>
            <p:nvPr/>
          </p:nvSpPr>
          <p:spPr bwMode="auto">
            <a:xfrm>
              <a:off x="1067" y="3131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7" name="Line 91"/>
            <p:cNvSpPr>
              <a:spLocks noChangeShapeType="1"/>
            </p:cNvSpPr>
            <p:nvPr/>
          </p:nvSpPr>
          <p:spPr bwMode="auto">
            <a:xfrm flipH="1">
              <a:off x="1096" y="2907"/>
              <a:ext cx="47" cy="23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8" name="Line 92"/>
            <p:cNvSpPr>
              <a:spLocks noChangeShapeType="1"/>
            </p:cNvSpPr>
            <p:nvPr/>
          </p:nvSpPr>
          <p:spPr bwMode="auto">
            <a:xfrm flipH="1">
              <a:off x="936" y="3193"/>
              <a:ext cx="150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9" name="Line 93"/>
            <p:cNvSpPr>
              <a:spLocks noChangeShapeType="1"/>
            </p:cNvSpPr>
            <p:nvPr/>
          </p:nvSpPr>
          <p:spPr bwMode="auto">
            <a:xfrm>
              <a:off x="1105" y="3193"/>
              <a:ext cx="66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0" name="Line 94"/>
            <p:cNvSpPr>
              <a:spLocks noChangeShapeType="1"/>
            </p:cNvSpPr>
            <p:nvPr/>
          </p:nvSpPr>
          <p:spPr bwMode="auto">
            <a:xfrm flipH="1">
              <a:off x="1406" y="2907"/>
              <a:ext cx="1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1" name="Line 95"/>
            <p:cNvSpPr>
              <a:spLocks noChangeShapeType="1"/>
            </p:cNvSpPr>
            <p:nvPr/>
          </p:nvSpPr>
          <p:spPr bwMode="auto">
            <a:xfrm>
              <a:off x="1406" y="3193"/>
              <a:ext cx="1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2" name="Oval 96"/>
            <p:cNvSpPr>
              <a:spLocks noChangeArrowheads="1"/>
            </p:cNvSpPr>
            <p:nvPr/>
          </p:nvSpPr>
          <p:spPr bwMode="auto">
            <a:xfrm>
              <a:off x="1754" y="3131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3" name="Line 97"/>
            <p:cNvSpPr>
              <a:spLocks noChangeShapeType="1"/>
            </p:cNvSpPr>
            <p:nvPr/>
          </p:nvSpPr>
          <p:spPr bwMode="auto">
            <a:xfrm>
              <a:off x="1764" y="2907"/>
              <a:ext cx="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4" name="Line 98"/>
            <p:cNvSpPr>
              <a:spLocks noChangeShapeType="1"/>
            </p:cNvSpPr>
            <p:nvPr/>
          </p:nvSpPr>
          <p:spPr bwMode="auto">
            <a:xfrm flipH="1">
              <a:off x="1670" y="3182"/>
              <a:ext cx="94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5" name="Line 99"/>
            <p:cNvSpPr>
              <a:spLocks noChangeShapeType="1"/>
            </p:cNvSpPr>
            <p:nvPr/>
          </p:nvSpPr>
          <p:spPr bwMode="auto">
            <a:xfrm>
              <a:off x="1792" y="3182"/>
              <a:ext cx="94" cy="2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6" name="Oval 100"/>
            <p:cNvSpPr>
              <a:spLocks noChangeArrowheads="1"/>
            </p:cNvSpPr>
            <p:nvPr/>
          </p:nvSpPr>
          <p:spPr bwMode="auto">
            <a:xfrm>
              <a:off x="2282" y="3121"/>
              <a:ext cx="65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7" name="Line 101"/>
            <p:cNvSpPr>
              <a:spLocks noChangeShapeType="1"/>
            </p:cNvSpPr>
            <p:nvPr/>
          </p:nvSpPr>
          <p:spPr bwMode="auto">
            <a:xfrm flipH="1">
              <a:off x="2310" y="2907"/>
              <a:ext cx="37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8" name="Line 102"/>
            <p:cNvSpPr>
              <a:spLocks noChangeShapeType="1"/>
            </p:cNvSpPr>
            <p:nvPr/>
          </p:nvSpPr>
          <p:spPr bwMode="auto">
            <a:xfrm flipH="1">
              <a:off x="2169" y="3162"/>
              <a:ext cx="131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9" name="Line 103"/>
            <p:cNvSpPr>
              <a:spLocks noChangeShapeType="1"/>
            </p:cNvSpPr>
            <p:nvPr/>
          </p:nvSpPr>
          <p:spPr bwMode="auto">
            <a:xfrm>
              <a:off x="2319" y="3172"/>
              <a:ext cx="94" cy="2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0" name="Oval 104"/>
            <p:cNvSpPr>
              <a:spLocks noChangeArrowheads="1"/>
            </p:cNvSpPr>
            <p:nvPr/>
          </p:nvSpPr>
          <p:spPr bwMode="auto">
            <a:xfrm>
              <a:off x="2639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1" name="Line 105"/>
            <p:cNvSpPr>
              <a:spLocks noChangeShapeType="1"/>
            </p:cNvSpPr>
            <p:nvPr/>
          </p:nvSpPr>
          <p:spPr bwMode="auto">
            <a:xfrm>
              <a:off x="2667" y="2917"/>
              <a:ext cx="1" cy="20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2" name="Line 106"/>
            <p:cNvSpPr>
              <a:spLocks noChangeShapeType="1"/>
            </p:cNvSpPr>
            <p:nvPr/>
          </p:nvSpPr>
          <p:spPr bwMode="auto">
            <a:xfrm>
              <a:off x="2667" y="3193"/>
              <a:ext cx="1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3" name="Oval 107"/>
            <p:cNvSpPr>
              <a:spLocks noChangeArrowheads="1"/>
            </p:cNvSpPr>
            <p:nvPr/>
          </p:nvSpPr>
          <p:spPr bwMode="auto">
            <a:xfrm>
              <a:off x="2922" y="3131"/>
              <a:ext cx="65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4" name="Line 108"/>
            <p:cNvSpPr>
              <a:spLocks noChangeShapeType="1"/>
            </p:cNvSpPr>
            <p:nvPr/>
          </p:nvSpPr>
          <p:spPr bwMode="auto">
            <a:xfrm>
              <a:off x="2950" y="2907"/>
              <a:ext cx="1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5" name="Line 109"/>
            <p:cNvSpPr>
              <a:spLocks noChangeShapeType="1"/>
            </p:cNvSpPr>
            <p:nvPr/>
          </p:nvSpPr>
          <p:spPr bwMode="auto">
            <a:xfrm flipH="1">
              <a:off x="2903" y="3182"/>
              <a:ext cx="28" cy="2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6" name="Oval 110"/>
            <p:cNvSpPr>
              <a:spLocks noChangeArrowheads="1"/>
            </p:cNvSpPr>
            <p:nvPr/>
          </p:nvSpPr>
          <p:spPr bwMode="auto">
            <a:xfrm>
              <a:off x="3486" y="312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7" name="Line 111"/>
            <p:cNvSpPr>
              <a:spLocks noChangeShapeType="1"/>
            </p:cNvSpPr>
            <p:nvPr/>
          </p:nvSpPr>
          <p:spPr bwMode="auto">
            <a:xfrm>
              <a:off x="2959" y="3172"/>
              <a:ext cx="179" cy="2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8" name="Line 112"/>
            <p:cNvSpPr>
              <a:spLocks noChangeShapeType="1"/>
            </p:cNvSpPr>
            <p:nvPr/>
          </p:nvSpPr>
          <p:spPr bwMode="auto">
            <a:xfrm flipH="1">
              <a:off x="3514" y="2907"/>
              <a:ext cx="2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9" name="Line 113"/>
            <p:cNvSpPr>
              <a:spLocks noChangeShapeType="1"/>
            </p:cNvSpPr>
            <p:nvPr/>
          </p:nvSpPr>
          <p:spPr bwMode="auto">
            <a:xfrm flipH="1">
              <a:off x="3420" y="3182"/>
              <a:ext cx="85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0" name="Line 114"/>
            <p:cNvSpPr>
              <a:spLocks noChangeShapeType="1"/>
            </p:cNvSpPr>
            <p:nvPr/>
          </p:nvSpPr>
          <p:spPr bwMode="auto">
            <a:xfrm>
              <a:off x="3524" y="3182"/>
              <a:ext cx="122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1" name="Oval 115"/>
            <p:cNvSpPr>
              <a:spLocks noChangeArrowheads="1"/>
            </p:cNvSpPr>
            <p:nvPr/>
          </p:nvSpPr>
          <p:spPr bwMode="auto">
            <a:xfrm>
              <a:off x="4785" y="312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2" name="Line 116"/>
            <p:cNvSpPr>
              <a:spLocks noChangeShapeType="1"/>
            </p:cNvSpPr>
            <p:nvPr/>
          </p:nvSpPr>
          <p:spPr bwMode="auto">
            <a:xfrm>
              <a:off x="4813" y="2907"/>
              <a:ext cx="1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3" name="Line 117"/>
            <p:cNvSpPr>
              <a:spLocks noChangeShapeType="1"/>
            </p:cNvSpPr>
            <p:nvPr/>
          </p:nvSpPr>
          <p:spPr bwMode="auto">
            <a:xfrm>
              <a:off x="4823" y="3182"/>
              <a:ext cx="56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4" name="Line 118"/>
            <p:cNvSpPr>
              <a:spLocks noChangeShapeType="1"/>
            </p:cNvSpPr>
            <p:nvPr/>
          </p:nvSpPr>
          <p:spPr bwMode="auto">
            <a:xfrm flipH="1">
              <a:off x="4672" y="3172"/>
              <a:ext cx="132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5" name="Oval 119"/>
            <p:cNvSpPr>
              <a:spLocks noChangeArrowheads="1"/>
            </p:cNvSpPr>
            <p:nvPr/>
          </p:nvSpPr>
          <p:spPr bwMode="auto">
            <a:xfrm>
              <a:off x="3825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6" name="Line 120"/>
            <p:cNvSpPr>
              <a:spLocks noChangeShapeType="1"/>
            </p:cNvSpPr>
            <p:nvPr/>
          </p:nvSpPr>
          <p:spPr bwMode="auto">
            <a:xfrm>
              <a:off x="3853" y="2907"/>
              <a:ext cx="1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7" name="Line 121"/>
            <p:cNvSpPr>
              <a:spLocks noChangeShapeType="1"/>
            </p:cNvSpPr>
            <p:nvPr/>
          </p:nvSpPr>
          <p:spPr bwMode="auto">
            <a:xfrm>
              <a:off x="3853" y="3182"/>
              <a:ext cx="38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8" name="Line 122"/>
            <p:cNvSpPr>
              <a:spLocks noChangeShapeType="1"/>
            </p:cNvSpPr>
            <p:nvPr/>
          </p:nvSpPr>
          <p:spPr bwMode="auto">
            <a:xfrm>
              <a:off x="954" y="3550"/>
              <a:ext cx="29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9" name="Line 123"/>
            <p:cNvSpPr>
              <a:spLocks noChangeShapeType="1"/>
            </p:cNvSpPr>
            <p:nvPr/>
          </p:nvSpPr>
          <p:spPr bwMode="auto">
            <a:xfrm>
              <a:off x="1171" y="3560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0" name="Line 124"/>
            <p:cNvSpPr>
              <a:spLocks noChangeShapeType="1"/>
            </p:cNvSpPr>
            <p:nvPr/>
          </p:nvSpPr>
          <p:spPr bwMode="auto">
            <a:xfrm flipH="1">
              <a:off x="832" y="3540"/>
              <a:ext cx="57" cy="8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1" name="Line 125"/>
            <p:cNvSpPr>
              <a:spLocks noChangeShapeType="1"/>
            </p:cNvSpPr>
            <p:nvPr/>
          </p:nvSpPr>
          <p:spPr bwMode="auto">
            <a:xfrm flipH="1">
              <a:off x="794" y="3642"/>
              <a:ext cx="19" cy="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2" name="Line 126"/>
            <p:cNvSpPr>
              <a:spLocks noChangeShapeType="1"/>
            </p:cNvSpPr>
            <p:nvPr/>
          </p:nvSpPr>
          <p:spPr bwMode="auto">
            <a:xfrm flipH="1">
              <a:off x="757" y="3703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3" name="Line 127"/>
            <p:cNvSpPr>
              <a:spLocks noChangeShapeType="1"/>
            </p:cNvSpPr>
            <p:nvPr/>
          </p:nvSpPr>
          <p:spPr bwMode="auto">
            <a:xfrm>
              <a:off x="983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4" name="Line 128"/>
            <p:cNvSpPr>
              <a:spLocks noChangeShapeType="1"/>
            </p:cNvSpPr>
            <p:nvPr/>
          </p:nvSpPr>
          <p:spPr bwMode="auto">
            <a:xfrm>
              <a:off x="1011" y="3713"/>
              <a:ext cx="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5" name="Line 129"/>
            <p:cNvSpPr>
              <a:spLocks noChangeShapeType="1"/>
            </p:cNvSpPr>
            <p:nvPr/>
          </p:nvSpPr>
          <p:spPr bwMode="auto">
            <a:xfrm>
              <a:off x="1171" y="3652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6" name="Line 130"/>
            <p:cNvSpPr>
              <a:spLocks noChangeShapeType="1"/>
            </p:cNvSpPr>
            <p:nvPr/>
          </p:nvSpPr>
          <p:spPr bwMode="auto">
            <a:xfrm>
              <a:off x="1171" y="3734"/>
              <a:ext cx="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7" name="Line 131"/>
            <p:cNvSpPr>
              <a:spLocks noChangeShapeType="1"/>
            </p:cNvSpPr>
            <p:nvPr/>
          </p:nvSpPr>
          <p:spPr bwMode="auto">
            <a:xfrm flipH="1">
              <a:off x="1585" y="3550"/>
              <a:ext cx="47" cy="9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8" name="Line 132"/>
            <p:cNvSpPr>
              <a:spLocks noChangeShapeType="1"/>
            </p:cNvSpPr>
            <p:nvPr/>
          </p:nvSpPr>
          <p:spPr bwMode="auto">
            <a:xfrm>
              <a:off x="1689" y="3550"/>
              <a:ext cx="28" cy="9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9" name="Line 133"/>
            <p:cNvSpPr>
              <a:spLocks noChangeShapeType="1"/>
            </p:cNvSpPr>
            <p:nvPr/>
          </p:nvSpPr>
          <p:spPr bwMode="auto">
            <a:xfrm>
              <a:off x="1736" y="3672"/>
              <a:ext cx="18" cy="5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0" name="Line 134"/>
            <p:cNvSpPr>
              <a:spLocks noChangeShapeType="1"/>
            </p:cNvSpPr>
            <p:nvPr/>
          </p:nvSpPr>
          <p:spPr bwMode="auto">
            <a:xfrm>
              <a:off x="1764" y="3764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1" name="Line 135"/>
            <p:cNvSpPr>
              <a:spLocks noChangeShapeType="1"/>
            </p:cNvSpPr>
            <p:nvPr/>
          </p:nvSpPr>
          <p:spPr bwMode="auto">
            <a:xfrm flipH="1">
              <a:off x="1547" y="366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2" name="Line 136"/>
            <p:cNvSpPr>
              <a:spLocks noChangeShapeType="1"/>
            </p:cNvSpPr>
            <p:nvPr/>
          </p:nvSpPr>
          <p:spPr bwMode="auto">
            <a:xfrm flipH="1">
              <a:off x="1510" y="3734"/>
              <a:ext cx="2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3" name="Line 137"/>
            <p:cNvSpPr>
              <a:spLocks noChangeShapeType="1"/>
            </p:cNvSpPr>
            <p:nvPr/>
          </p:nvSpPr>
          <p:spPr bwMode="auto">
            <a:xfrm>
              <a:off x="1905" y="3560"/>
              <a:ext cx="9" cy="7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4" name="Line 138"/>
            <p:cNvSpPr>
              <a:spLocks noChangeShapeType="1"/>
            </p:cNvSpPr>
            <p:nvPr/>
          </p:nvSpPr>
          <p:spPr bwMode="auto">
            <a:xfrm>
              <a:off x="1914" y="3683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5" name="Line 139"/>
            <p:cNvSpPr>
              <a:spLocks noChangeShapeType="1"/>
            </p:cNvSpPr>
            <p:nvPr/>
          </p:nvSpPr>
          <p:spPr bwMode="auto">
            <a:xfrm>
              <a:off x="1914" y="3775"/>
              <a:ext cx="1" cy="4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6" name="Line 140"/>
            <p:cNvSpPr>
              <a:spLocks noChangeShapeType="1"/>
            </p:cNvSpPr>
            <p:nvPr/>
          </p:nvSpPr>
          <p:spPr bwMode="auto">
            <a:xfrm flipH="1">
              <a:off x="2366" y="3550"/>
              <a:ext cx="38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7" name="Line 141"/>
            <p:cNvSpPr>
              <a:spLocks noChangeShapeType="1"/>
            </p:cNvSpPr>
            <p:nvPr/>
          </p:nvSpPr>
          <p:spPr bwMode="auto">
            <a:xfrm flipH="1">
              <a:off x="2338" y="3662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8" name="Line 142"/>
            <p:cNvSpPr>
              <a:spLocks noChangeShapeType="1"/>
            </p:cNvSpPr>
            <p:nvPr/>
          </p:nvSpPr>
          <p:spPr bwMode="auto">
            <a:xfrm flipH="1">
              <a:off x="2291" y="3744"/>
              <a:ext cx="28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9" name="Line 143"/>
            <p:cNvSpPr>
              <a:spLocks noChangeShapeType="1"/>
            </p:cNvSpPr>
            <p:nvPr/>
          </p:nvSpPr>
          <p:spPr bwMode="auto">
            <a:xfrm>
              <a:off x="2451" y="3550"/>
              <a:ext cx="38" cy="7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0" name="Line 144"/>
            <p:cNvSpPr>
              <a:spLocks noChangeShapeType="1"/>
            </p:cNvSpPr>
            <p:nvPr/>
          </p:nvSpPr>
          <p:spPr bwMode="auto">
            <a:xfrm>
              <a:off x="2507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1" name="Line 145"/>
            <p:cNvSpPr>
              <a:spLocks noChangeShapeType="1"/>
            </p:cNvSpPr>
            <p:nvPr/>
          </p:nvSpPr>
          <p:spPr bwMode="auto">
            <a:xfrm>
              <a:off x="2545" y="3734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2" name="Line 146"/>
            <p:cNvSpPr>
              <a:spLocks noChangeShapeType="1"/>
            </p:cNvSpPr>
            <p:nvPr/>
          </p:nvSpPr>
          <p:spPr bwMode="auto">
            <a:xfrm>
              <a:off x="2893" y="3560"/>
              <a:ext cx="1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3" name="Line 147"/>
            <p:cNvSpPr>
              <a:spLocks noChangeShapeType="1"/>
            </p:cNvSpPr>
            <p:nvPr/>
          </p:nvSpPr>
          <p:spPr bwMode="auto">
            <a:xfrm>
              <a:off x="2893" y="3672"/>
              <a:ext cx="1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4" name="Line 148"/>
            <p:cNvSpPr>
              <a:spLocks noChangeShapeType="1"/>
            </p:cNvSpPr>
            <p:nvPr/>
          </p:nvSpPr>
          <p:spPr bwMode="auto">
            <a:xfrm>
              <a:off x="2893" y="3754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5" name="Line 149"/>
            <p:cNvSpPr>
              <a:spLocks noChangeShapeType="1"/>
            </p:cNvSpPr>
            <p:nvPr/>
          </p:nvSpPr>
          <p:spPr bwMode="auto">
            <a:xfrm flipH="1">
              <a:off x="3129" y="3560"/>
              <a:ext cx="1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6" name="Line 150"/>
            <p:cNvSpPr>
              <a:spLocks noChangeShapeType="1"/>
            </p:cNvSpPr>
            <p:nvPr/>
          </p:nvSpPr>
          <p:spPr bwMode="auto">
            <a:xfrm flipH="1">
              <a:off x="3100" y="3642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7" name="Line 151"/>
            <p:cNvSpPr>
              <a:spLocks noChangeShapeType="1"/>
            </p:cNvSpPr>
            <p:nvPr/>
          </p:nvSpPr>
          <p:spPr bwMode="auto">
            <a:xfrm flipH="1">
              <a:off x="3072" y="3734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8" name="Line 152"/>
            <p:cNvSpPr>
              <a:spLocks noChangeShapeType="1"/>
            </p:cNvSpPr>
            <p:nvPr/>
          </p:nvSpPr>
          <p:spPr bwMode="auto">
            <a:xfrm>
              <a:off x="3185" y="3550"/>
              <a:ext cx="3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9" name="Line 153"/>
            <p:cNvSpPr>
              <a:spLocks noChangeShapeType="1"/>
            </p:cNvSpPr>
            <p:nvPr/>
          </p:nvSpPr>
          <p:spPr bwMode="auto">
            <a:xfrm>
              <a:off x="3242" y="3642"/>
              <a:ext cx="18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0" name="Line 154"/>
            <p:cNvSpPr>
              <a:spLocks noChangeShapeType="1"/>
            </p:cNvSpPr>
            <p:nvPr/>
          </p:nvSpPr>
          <p:spPr bwMode="auto">
            <a:xfrm>
              <a:off x="3270" y="3724"/>
              <a:ext cx="28" cy="4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1" name="Line 155"/>
            <p:cNvSpPr>
              <a:spLocks noChangeShapeType="1"/>
            </p:cNvSpPr>
            <p:nvPr/>
          </p:nvSpPr>
          <p:spPr bwMode="auto">
            <a:xfrm>
              <a:off x="3646" y="3560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2" name="Line 156"/>
            <p:cNvSpPr>
              <a:spLocks noChangeShapeType="1"/>
            </p:cNvSpPr>
            <p:nvPr/>
          </p:nvSpPr>
          <p:spPr bwMode="auto">
            <a:xfrm>
              <a:off x="3656" y="3662"/>
              <a:ext cx="1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3" name="Line 157"/>
            <p:cNvSpPr>
              <a:spLocks noChangeShapeType="1"/>
            </p:cNvSpPr>
            <p:nvPr/>
          </p:nvSpPr>
          <p:spPr bwMode="auto">
            <a:xfrm>
              <a:off x="3656" y="3724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4" name="Line 158"/>
            <p:cNvSpPr>
              <a:spLocks noChangeShapeType="1"/>
            </p:cNvSpPr>
            <p:nvPr/>
          </p:nvSpPr>
          <p:spPr bwMode="auto">
            <a:xfrm>
              <a:off x="4917" y="3550"/>
              <a:ext cx="56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5" name="Line 159"/>
            <p:cNvSpPr>
              <a:spLocks noChangeShapeType="1"/>
            </p:cNvSpPr>
            <p:nvPr/>
          </p:nvSpPr>
          <p:spPr bwMode="auto">
            <a:xfrm>
              <a:off x="4983" y="3652"/>
              <a:ext cx="28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6" name="Line 160"/>
            <p:cNvSpPr>
              <a:spLocks noChangeShapeType="1"/>
            </p:cNvSpPr>
            <p:nvPr/>
          </p:nvSpPr>
          <p:spPr bwMode="auto">
            <a:xfrm>
              <a:off x="5020" y="3703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7" name="Line 161"/>
            <p:cNvSpPr>
              <a:spLocks noChangeShapeType="1"/>
            </p:cNvSpPr>
            <p:nvPr/>
          </p:nvSpPr>
          <p:spPr bwMode="auto">
            <a:xfrm flipH="1">
              <a:off x="4832" y="3550"/>
              <a:ext cx="28" cy="10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8" name="Line 162"/>
            <p:cNvSpPr>
              <a:spLocks noChangeShapeType="1"/>
            </p:cNvSpPr>
            <p:nvPr/>
          </p:nvSpPr>
          <p:spPr bwMode="auto">
            <a:xfrm flipH="1">
              <a:off x="4813" y="3683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9" name="Line 163"/>
            <p:cNvSpPr>
              <a:spLocks noChangeShapeType="1"/>
            </p:cNvSpPr>
            <p:nvPr/>
          </p:nvSpPr>
          <p:spPr bwMode="auto">
            <a:xfrm flipH="1">
              <a:off x="4794" y="3764"/>
              <a:ext cx="19" cy="6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0" name="Line 164"/>
            <p:cNvSpPr>
              <a:spLocks noChangeShapeType="1"/>
            </p:cNvSpPr>
            <p:nvPr/>
          </p:nvSpPr>
          <p:spPr bwMode="auto">
            <a:xfrm>
              <a:off x="4663" y="3560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1" name="Line 165"/>
            <p:cNvSpPr>
              <a:spLocks noChangeShapeType="1"/>
            </p:cNvSpPr>
            <p:nvPr/>
          </p:nvSpPr>
          <p:spPr bwMode="auto">
            <a:xfrm>
              <a:off x="4691" y="3642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2" name="Line 166"/>
            <p:cNvSpPr>
              <a:spLocks noChangeShapeType="1"/>
            </p:cNvSpPr>
            <p:nvPr/>
          </p:nvSpPr>
          <p:spPr bwMode="auto">
            <a:xfrm>
              <a:off x="4719" y="3734"/>
              <a:ext cx="19" cy="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3" name="Line 167"/>
            <p:cNvSpPr>
              <a:spLocks noChangeShapeType="1"/>
            </p:cNvSpPr>
            <p:nvPr/>
          </p:nvSpPr>
          <p:spPr bwMode="auto">
            <a:xfrm flipH="1">
              <a:off x="4578" y="3540"/>
              <a:ext cx="28" cy="8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4" name="Line 168"/>
            <p:cNvSpPr>
              <a:spLocks noChangeShapeType="1"/>
            </p:cNvSpPr>
            <p:nvPr/>
          </p:nvSpPr>
          <p:spPr bwMode="auto">
            <a:xfrm flipH="1">
              <a:off x="4559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5" name="Line 169"/>
            <p:cNvSpPr>
              <a:spLocks noChangeShapeType="1"/>
            </p:cNvSpPr>
            <p:nvPr/>
          </p:nvSpPr>
          <p:spPr bwMode="auto">
            <a:xfrm flipH="1">
              <a:off x="4540" y="3713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6" name="Rectangle 170"/>
            <p:cNvSpPr>
              <a:spLocks noChangeArrowheads="1"/>
            </p:cNvSpPr>
            <p:nvPr/>
          </p:nvSpPr>
          <p:spPr bwMode="auto">
            <a:xfrm>
              <a:off x="2122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7" name="Rectangle 171"/>
            <p:cNvSpPr>
              <a:spLocks noChangeArrowheads="1"/>
            </p:cNvSpPr>
            <p:nvPr/>
          </p:nvSpPr>
          <p:spPr bwMode="auto">
            <a:xfrm>
              <a:off x="2649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8" name="Rectangle 172"/>
            <p:cNvSpPr>
              <a:spLocks noChangeArrowheads="1"/>
            </p:cNvSpPr>
            <p:nvPr/>
          </p:nvSpPr>
          <p:spPr bwMode="auto">
            <a:xfrm>
              <a:off x="3383" y="345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9" name="Rectangle 173"/>
            <p:cNvSpPr>
              <a:spLocks noChangeArrowheads="1"/>
            </p:cNvSpPr>
            <p:nvPr/>
          </p:nvSpPr>
          <p:spPr bwMode="auto">
            <a:xfrm>
              <a:off x="3872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0" name="Rectangle 174"/>
            <p:cNvSpPr>
              <a:spLocks noChangeArrowheads="1"/>
            </p:cNvSpPr>
            <p:nvPr/>
          </p:nvSpPr>
          <p:spPr bwMode="auto">
            <a:xfrm>
              <a:off x="1387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1" name="Rectangle 175"/>
            <p:cNvSpPr>
              <a:spLocks noChangeArrowheads="1"/>
            </p:cNvSpPr>
            <p:nvPr/>
          </p:nvSpPr>
          <p:spPr bwMode="auto">
            <a:xfrm>
              <a:off x="804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2" name="Rectangle 176"/>
            <p:cNvSpPr>
              <a:spLocks noChangeArrowheads="1"/>
            </p:cNvSpPr>
            <p:nvPr/>
          </p:nvSpPr>
          <p:spPr bwMode="auto">
            <a:xfrm>
              <a:off x="2027" y="279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3" name="Rectangle 177"/>
            <p:cNvSpPr>
              <a:spLocks noChangeArrowheads="1"/>
            </p:cNvSpPr>
            <p:nvPr/>
          </p:nvSpPr>
          <p:spPr bwMode="auto">
            <a:xfrm>
              <a:off x="3242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4" name="Rectangle 178"/>
            <p:cNvSpPr>
              <a:spLocks noChangeArrowheads="1"/>
            </p:cNvSpPr>
            <p:nvPr/>
          </p:nvSpPr>
          <p:spPr bwMode="auto">
            <a:xfrm>
              <a:off x="4154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5" name="Rectangle 179"/>
            <p:cNvSpPr>
              <a:spLocks noChangeArrowheads="1"/>
            </p:cNvSpPr>
            <p:nvPr/>
          </p:nvSpPr>
          <p:spPr bwMode="auto">
            <a:xfrm>
              <a:off x="4465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aphicFrame>
        <p:nvGraphicFramePr>
          <p:cNvPr id="55300" name="Object 4"/>
          <p:cNvGraphicFramePr>
            <a:graphicFrameLocks/>
          </p:cNvGraphicFramePr>
          <p:nvPr/>
        </p:nvGraphicFramePr>
        <p:xfrm>
          <a:off x="4905376" y="3524250"/>
          <a:ext cx="609600" cy="52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0" name="Equation" r:id="rId5" imgW="241300" imgH="190500" progId="Equation.3">
                  <p:embed/>
                </p:oleObj>
              </mc:Choice>
              <mc:Fallback>
                <p:oleObj name="Equation" r:id="rId5" imgW="241300" imgH="1905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76" y="3524250"/>
                        <a:ext cx="609600" cy="522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1" name="Object 5"/>
          <p:cNvGraphicFramePr>
            <a:graphicFrameLocks/>
          </p:cNvGraphicFramePr>
          <p:nvPr/>
        </p:nvGraphicFramePr>
        <p:xfrm>
          <a:off x="5756276" y="3233738"/>
          <a:ext cx="2146300" cy="66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1" name="Equation" r:id="rId7" imgW="838200" imgH="241300" progId="Equation.3">
                  <p:embed/>
                </p:oleObj>
              </mc:Choice>
              <mc:Fallback>
                <p:oleObj name="Equation" r:id="rId7" imgW="838200" imgH="2413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56276" y="3233738"/>
                        <a:ext cx="2146300" cy="663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2" name="Object 6"/>
          <p:cNvGraphicFramePr>
            <a:graphicFrameLocks/>
          </p:cNvGraphicFramePr>
          <p:nvPr/>
        </p:nvGraphicFramePr>
        <p:xfrm>
          <a:off x="4078288" y="2281238"/>
          <a:ext cx="4127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2" name="Equation" r:id="rId9" imgW="165100" imgH="228600" progId="Equation.3">
                  <p:embed/>
                </p:oleObj>
              </mc:Choice>
              <mc:Fallback>
                <p:oleObj name="Equation" r:id="rId9" imgW="165100" imgH="228600" progId="Equation.3">
                  <p:embed/>
                  <p:pic>
                    <p:nvPicPr>
                      <p:cNvPr id="0" name="Picture 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8288" y="2281238"/>
                        <a:ext cx="412750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3" name="Object 7"/>
          <p:cNvGraphicFramePr>
            <a:graphicFrameLocks/>
          </p:cNvGraphicFramePr>
          <p:nvPr/>
        </p:nvGraphicFramePr>
        <p:xfrm>
          <a:off x="719139" y="1689100"/>
          <a:ext cx="8093075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3" name="Equation" r:id="rId11" imgW="3505200" imgH="342900" progId="Equation.3">
                  <p:embed/>
                </p:oleObj>
              </mc:Choice>
              <mc:Fallback>
                <p:oleObj name="Equation" r:id="rId11" imgW="3505200" imgH="342900" progId="Equation.3">
                  <p:embed/>
                  <p:pic>
                    <p:nvPicPr>
                      <p:cNvPr id="0" name="Picture 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9139" y="1689100"/>
                        <a:ext cx="8093075" cy="765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7078663" y="4749800"/>
            <a:ext cx="254000" cy="292100"/>
            <a:chOff x="4504" y="2916"/>
            <a:chExt cx="160" cy="184"/>
          </a:xfrm>
        </p:grpSpPr>
        <p:sp>
          <p:nvSpPr>
            <p:cNvPr id="55307" name="Rectangle 1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08" name="Rectangle 1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81"/>
          <p:cNvGrpSpPr>
            <a:grpSpLocks/>
          </p:cNvGrpSpPr>
          <p:nvPr/>
        </p:nvGrpSpPr>
        <p:grpSpPr bwMode="auto">
          <a:xfrm>
            <a:off x="6589713" y="4756150"/>
            <a:ext cx="254000" cy="292100"/>
            <a:chOff x="4504" y="2916"/>
            <a:chExt cx="160" cy="184"/>
          </a:xfrm>
        </p:grpSpPr>
        <p:sp>
          <p:nvSpPr>
            <p:cNvPr id="55478" name="Rectangle 18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79" name="Rectangle 18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84"/>
          <p:cNvGrpSpPr>
            <a:grpSpLocks/>
          </p:cNvGrpSpPr>
          <p:nvPr/>
        </p:nvGrpSpPr>
        <p:grpSpPr bwMode="auto">
          <a:xfrm>
            <a:off x="5122863" y="4768850"/>
            <a:ext cx="254000" cy="292100"/>
            <a:chOff x="4504" y="2916"/>
            <a:chExt cx="160" cy="184"/>
          </a:xfrm>
        </p:grpSpPr>
        <p:sp>
          <p:nvSpPr>
            <p:cNvPr id="55481" name="Rectangle 18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2" name="Rectangle 18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87"/>
          <p:cNvGrpSpPr>
            <a:grpSpLocks/>
          </p:cNvGrpSpPr>
          <p:nvPr/>
        </p:nvGrpSpPr>
        <p:grpSpPr bwMode="auto">
          <a:xfrm>
            <a:off x="3192463" y="4781550"/>
            <a:ext cx="254000" cy="292100"/>
            <a:chOff x="4504" y="2916"/>
            <a:chExt cx="160" cy="184"/>
          </a:xfrm>
        </p:grpSpPr>
        <p:sp>
          <p:nvSpPr>
            <p:cNvPr id="55484" name="Rectangle 18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5" name="Rectangle 18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90"/>
          <p:cNvGrpSpPr>
            <a:grpSpLocks/>
          </p:cNvGrpSpPr>
          <p:nvPr/>
        </p:nvGrpSpPr>
        <p:grpSpPr bwMode="auto">
          <a:xfrm>
            <a:off x="1262063" y="4768850"/>
            <a:ext cx="254000" cy="292100"/>
            <a:chOff x="4504" y="2916"/>
            <a:chExt cx="160" cy="184"/>
          </a:xfrm>
        </p:grpSpPr>
        <p:sp>
          <p:nvSpPr>
            <p:cNvPr id="55487" name="Rectangle 19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8" name="Rectangle 19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93"/>
          <p:cNvGrpSpPr>
            <a:grpSpLocks/>
          </p:cNvGrpSpPr>
          <p:nvPr/>
        </p:nvGrpSpPr>
        <p:grpSpPr bwMode="auto">
          <a:xfrm>
            <a:off x="2195513" y="5803900"/>
            <a:ext cx="254000" cy="292100"/>
            <a:chOff x="4504" y="2916"/>
            <a:chExt cx="160" cy="184"/>
          </a:xfrm>
        </p:grpSpPr>
        <p:sp>
          <p:nvSpPr>
            <p:cNvPr id="55490" name="Rectangle 19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1" name="Rectangle 19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196"/>
          <p:cNvGrpSpPr>
            <a:grpSpLocks/>
          </p:cNvGrpSpPr>
          <p:nvPr/>
        </p:nvGrpSpPr>
        <p:grpSpPr bwMode="auto">
          <a:xfrm>
            <a:off x="3376613" y="5810250"/>
            <a:ext cx="254000" cy="292100"/>
            <a:chOff x="4504" y="2916"/>
            <a:chExt cx="160" cy="184"/>
          </a:xfrm>
        </p:grpSpPr>
        <p:sp>
          <p:nvSpPr>
            <p:cNvPr id="55493" name="Rectangle 19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4" name="Rectangle 19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199"/>
          <p:cNvGrpSpPr>
            <a:grpSpLocks/>
          </p:cNvGrpSpPr>
          <p:nvPr/>
        </p:nvGrpSpPr>
        <p:grpSpPr bwMode="auto">
          <a:xfrm>
            <a:off x="4176713" y="5822950"/>
            <a:ext cx="254000" cy="292100"/>
            <a:chOff x="4504" y="2916"/>
            <a:chExt cx="160" cy="184"/>
          </a:xfrm>
        </p:grpSpPr>
        <p:sp>
          <p:nvSpPr>
            <p:cNvPr id="55496" name="Rectangle 20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7" name="Rectangle 20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3" name="Group 202"/>
          <p:cNvGrpSpPr>
            <a:grpSpLocks/>
          </p:cNvGrpSpPr>
          <p:nvPr/>
        </p:nvGrpSpPr>
        <p:grpSpPr bwMode="auto">
          <a:xfrm>
            <a:off x="5370513" y="5822950"/>
            <a:ext cx="254000" cy="292100"/>
            <a:chOff x="4504" y="2916"/>
            <a:chExt cx="160" cy="184"/>
          </a:xfrm>
        </p:grpSpPr>
        <p:sp>
          <p:nvSpPr>
            <p:cNvPr id="55499" name="Rectangle 20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00" name="Rectangle 20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4" name="Group 205"/>
          <p:cNvGrpSpPr>
            <a:grpSpLocks/>
          </p:cNvGrpSpPr>
          <p:nvPr/>
        </p:nvGrpSpPr>
        <p:grpSpPr bwMode="auto">
          <a:xfrm>
            <a:off x="6126163" y="5816600"/>
            <a:ext cx="254000" cy="292100"/>
            <a:chOff x="4504" y="2916"/>
            <a:chExt cx="160" cy="184"/>
          </a:xfrm>
        </p:grpSpPr>
        <p:sp>
          <p:nvSpPr>
            <p:cNvPr id="55502" name="Rectangle 20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03" name="Rectangle 20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E06370E-AC25-4B4B-9113-37973A81EA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906"/>
    </mc:Choice>
    <mc:Fallback>
      <p:transition spd="slow" advTm="50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Sarsa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again, need </a:t>
            </a:r>
            <a:r>
              <a:rPr lang="en-US" dirty="0" err="1"/>
              <a:t>Q(s,a</a:t>
            </a:r>
            <a:r>
              <a:rPr lang="en-US" dirty="0"/>
              <a:t>), not just </a:t>
            </a:r>
            <a:r>
              <a:rPr lang="en-US" dirty="0" err="1"/>
              <a:t>V(s</a:t>
            </a:r>
            <a:r>
              <a:rPr lang="en-US" dirty="0"/>
              <a:t>)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control</a:t>
            </a:r>
          </a:p>
          <a:p>
            <a:pPr lvl="1" eaLnBrk="1" hangingPunct="1"/>
            <a:r>
              <a:rPr lang="en-US" dirty="0"/>
              <a:t>start with a random policy</a:t>
            </a:r>
          </a:p>
          <a:p>
            <a:pPr lvl="1" eaLnBrk="1" hangingPunct="1"/>
            <a:r>
              <a:rPr lang="en-US" dirty="0"/>
              <a:t>update Q and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 after each step </a:t>
            </a:r>
          </a:p>
          <a:p>
            <a:pPr lvl="1" eaLnBrk="1" hangingPunct="1"/>
            <a:r>
              <a:rPr lang="en-US" dirty="0"/>
              <a:t>again, need </a:t>
            </a:r>
            <a:r>
              <a:rPr lang="en-US" dirty="0" err="1">
                <a:latin typeface="Symbol" charset="2"/>
                <a:sym typeface="Symbol" charset="2"/>
              </a:rPr>
              <a:t></a:t>
            </a:r>
            <a:r>
              <a:rPr lang="en-US" dirty="0"/>
              <a:t>-soft policies</a:t>
            </a:r>
          </a:p>
          <a:p>
            <a:pPr lvl="1" eaLnBrk="1" hangingPunct="1"/>
            <a:endParaRPr lang="en-US" dirty="0"/>
          </a:p>
        </p:txBody>
      </p:sp>
      <p:grpSp>
        <p:nvGrpSpPr>
          <p:cNvPr id="2" name="Group 27"/>
          <p:cNvGrpSpPr>
            <a:grpSpLocks/>
          </p:cNvGrpSpPr>
          <p:nvPr/>
        </p:nvGrpSpPr>
        <p:grpSpPr bwMode="auto">
          <a:xfrm>
            <a:off x="457200" y="2896028"/>
            <a:ext cx="8153400" cy="588963"/>
            <a:chOff x="672" y="1296"/>
            <a:chExt cx="3984" cy="288"/>
          </a:xfrm>
        </p:grpSpPr>
        <p:sp>
          <p:nvSpPr>
            <p:cNvPr id="81928" name="Line 5"/>
            <p:cNvSpPr>
              <a:spLocks noChangeShapeType="1"/>
            </p:cNvSpPr>
            <p:nvPr/>
          </p:nvSpPr>
          <p:spPr bwMode="auto">
            <a:xfrm>
              <a:off x="765" y="1441"/>
              <a:ext cx="3891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29" name="Oval 6"/>
            <p:cNvSpPr>
              <a:spLocks noChangeArrowheads="1"/>
            </p:cNvSpPr>
            <p:nvPr/>
          </p:nvSpPr>
          <p:spPr bwMode="auto">
            <a:xfrm>
              <a:off x="672" y="1296"/>
              <a:ext cx="289" cy="288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400"/>
                <a:t>s</a:t>
              </a:r>
              <a:r>
                <a:rPr lang="en-US" sz="2400" baseline="-25000"/>
                <a:t>t</a:t>
              </a:r>
            </a:p>
          </p:txBody>
        </p:sp>
        <p:sp>
          <p:nvSpPr>
            <p:cNvPr id="81930" name="Oval 7"/>
            <p:cNvSpPr>
              <a:spLocks noChangeArrowheads="1"/>
            </p:cNvSpPr>
            <p:nvPr/>
          </p:nvSpPr>
          <p:spPr bwMode="auto">
            <a:xfrm>
              <a:off x="2063" y="1296"/>
              <a:ext cx="288" cy="288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400"/>
                <a:t>s</a:t>
              </a:r>
              <a:r>
                <a:rPr lang="en-US" sz="2400" baseline="-25000"/>
                <a:t>t+1</a:t>
              </a:r>
            </a:p>
          </p:txBody>
        </p:sp>
        <p:sp>
          <p:nvSpPr>
            <p:cNvPr id="81931" name="Oval 8"/>
            <p:cNvSpPr>
              <a:spLocks noChangeArrowheads="1"/>
            </p:cNvSpPr>
            <p:nvPr/>
          </p:nvSpPr>
          <p:spPr bwMode="auto">
            <a:xfrm>
              <a:off x="1408" y="1338"/>
              <a:ext cx="207" cy="208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/>
                <a:t>a</a:t>
              </a:r>
              <a:r>
                <a:rPr lang="en-US" baseline="-25000"/>
                <a:t>t</a:t>
              </a:r>
              <a:endParaRPr lang="en-US"/>
            </a:p>
          </p:txBody>
        </p:sp>
        <p:sp>
          <p:nvSpPr>
            <p:cNvPr id="81932" name="Oval 9"/>
            <p:cNvSpPr>
              <a:spLocks noChangeArrowheads="1"/>
            </p:cNvSpPr>
            <p:nvPr/>
          </p:nvSpPr>
          <p:spPr bwMode="auto">
            <a:xfrm>
              <a:off x="3457" y="1296"/>
              <a:ext cx="288" cy="288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400"/>
                <a:t>s</a:t>
              </a:r>
              <a:r>
                <a:rPr lang="en-US" sz="2400" baseline="-25000"/>
                <a:t>t+2</a:t>
              </a:r>
              <a:endParaRPr lang="en-US" sz="2400"/>
            </a:p>
          </p:txBody>
        </p:sp>
        <p:sp>
          <p:nvSpPr>
            <p:cNvPr id="81933" name="Oval 10"/>
            <p:cNvSpPr>
              <a:spLocks noChangeArrowheads="1"/>
            </p:cNvSpPr>
            <p:nvPr/>
          </p:nvSpPr>
          <p:spPr bwMode="auto">
            <a:xfrm>
              <a:off x="2799" y="1338"/>
              <a:ext cx="207" cy="208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/>
                <a:t>a</a:t>
              </a:r>
              <a:r>
                <a:rPr lang="en-US" baseline="-25000"/>
                <a:t>t+1</a:t>
              </a:r>
              <a:endParaRPr lang="en-US"/>
            </a:p>
          </p:txBody>
        </p:sp>
        <p:sp>
          <p:nvSpPr>
            <p:cNvPr id="81934" name="Oval 12"/>
            <p:cNvSpPr>
              <a:spLocks noChangeArrowheads="1"/>
            </p:cNvSpPr>
            <p:nvPr/>
          </p:nvSpPr>
          <p:spPr bwMode="auto">
            <a:xfrm>
              <a:off x="4193" y="1338"/>
              <a:ext cx="207" cy="208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/>
                <a:t>a</a:t>
              </a:r>
              <a:r>
                <a:rPr lang="en-US" baseline="-25000"/>
                <a:t>t+2</a:t>
              </a:r>
              <a:endParaRPr lang="en-US"/>
            </a:p>
          </p:txBody>
        </p:sp>
      </p:grpSp>
      <p:sp>
        <p:nvSpPr>
          <p:cNvPr id="81925" name="Text Box 25"/>
          <p:cNvSpPr txBox="1">
            <a:spLocks noChangeArrowheads="1"/>
          </p:cNvSpPr>
          <p:nvPr/>
        </p:nvSpPr>
        <p:spPr bwMode="auto">
          <a:xfrm>
            <a:off x="2890838" y="2212975"/>
            <a:ext cx="38417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rebuchet MS" charset="0"/>
              </a:rPr>
              <a:t>r</a:t>
            </a:r>
            <a:r>
              <a:rPr lang="en-US" sz="2400" baseline="-25000">
                <a:latin typeface="Trebuchet MS" charset="0"/>
              </a:rPr>
              <a:t>t</a:t>
            </a:r>
          </a:p>
        </p:txBody>
      </p:sp>
      <p:sp>
        <p:nvSpPr>
          <p:cNvPr id="81926" name="Text Box 28"/>
          <p:cNvSpPr txBox="1">
            <a:spLocks noChangeArrowheads="1"/>
          </p:cNvSpPr>
          <p:nvPr/>
        </p:nvSpPr>
        <p:spPr bwMode="auto">
          <a:xfrm>
            <a:off x="5651500" y="2212975"/>
            <a:ext cx="596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>
                <a:latin typeface="Trebuchet MS" charset="0"/>
              </a:rPr>
              <a:t>r</a:t>
            </a:r>
            <a:r>
              <a:rPr lang="en-US" sz="2400" baseline="-25000">
                <a:latin typeface="Trebuchet MS" charset="0"/>
              </a:rPr>
              <a:t>t+1</a:t>
            </a:r>
          </a:p>
        </p:txBody>
      </p:sp>
      <p:pic>
        <p:nvPicPr>
          <p:cNvPr id="81927" name="Picture 30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1003300" y="3848431"/>
            <a:ext cx="68072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523517D-A31C-CB45-99BD-D77D2C631A5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096"/>
    </mc:Choice>
    <mc:Fallback>
      <p:transition spd="slow" advTm="269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Q-learning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580667"/>
            <a:ext cx="8229600" cy="4625609"/>
          </a:xfrm>
        </p:spPr>
        <p:txBody>
          <a:bodyPr>
            <a:normAutofit fontScale="85000" lnSpcReduction="20000"/>
          </a:bodyPr>
          <a:lstStyle/>
          <a:p>
            <a:pPr eaLnBrk="1" hangingPunct="1"/>
            <a:r>
              <a:rPr lang="en-US" dirty="0"/>
              <a:t>previous algorithms: on-policy algorithms</a:t>
            </a:r>
          </a:p>
          <a:p>
            <a:pPr lvl="1" eaLnBrk="1" hangingPunct="1"/>
            <a:r>
              <a:rPr lang="en-US" dirty="0"/>
              <a:t>start with a random policy, iteratively improve</a:t>
            </a:r>
          </a:p>
          <a:p>
            <a:pPr lvl="1" eaLnBrk="1" hangingPunct="1"/>
            <a:r>
              <a:rPr lang="en-US" dirty="0"/>
              <a:t>converge to optimal</a:t>
            </a:r>
          </a:p>
          <a:p>
            <a:pPr lvl="2" eaLnBrk="1" hangingPunct="1"/>
            <a:endParaRPr lang="en-US" sz="1800" dirty="0"/>
          </a:p>
          <a:p>
            <a:pPr eaLnBrk="1" hangingPunct="1"/>
            <a:r>
              <a:rPr lang="en-US" dirty="0"/>
              <a:t>Q-learning: off-policy</a:t>
            </a:r>
          </a:p>
          <a:p>
            <a:pPr lvl="1" eaLnBrk="1" hangingPunct="1"/>
            <a:r>
              <a:rPr lang="en-US" dirty="0"/>
              <a:t>use any policy to estimate Q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Q directly approximates Q* (Bellman optimality </a:t>
            </a:r>
            <a:r>
              <a:rPr lang="en-US" dirty="0" err="1"/>
              <a:t>eqn</a:t>
            </a:r>
            <a:r>
              <a:rPr lang="en-US" dirty="0"/>
              <a:t>)</a:t>
            </a:r>
          </a:p>
          <a:p>
            <a:pPr lvl="1" eaLnBrk="1" hangingPunct="1"/>
            <a:r>
              <a:rPr lang="en-US" dirty="0"/>
              <a:t>independent of the policy being followed</a:t>
            </a:r>
          </a:p>
          <a:p>
            <a:pPr lvl="1" eaLnBrk="1" hangingPunct="1"/>
            <a:r>
              <a:rPr lang="en-US" dirty="0"/>
              <a:t>only requirement: keep updating each (</a:t>
            </a:r>
            <a:r>
              <a:rPr lang="en-US" dirty="0" err="1"/>
              <a:t>s,a</a:t>
            </a:r>
            <a:r>
              <a:rPr lang="en-US" dirty="0"/>
              <a:t>) pair</a:t>
            </a:r>
          </a:p>
          <a:p>
            <a:pPr lvl="2" eaLnBrk="1" hangingPunct="1"/>
            <a:endParaRPr lang="en-US" sz="1800" dirty="0"/>
          </a:p>
          <a:p>
            <a:pPr eaLnBrk="1" hangingPunct="1"/>
            <a:r>
              <a:rPr lang="en-US" dirty="0" err="1"/>
              <a:t>Sarsa</a:t>
            </a:r>
            <a:r>
              <a:rPr lang="en-US" dirty="0"/>
              <a:t> (on-policy)</a:t>
            </a:r>
          </a:p>
        </p:txBody>
      </p:sp>
      <p:pic>
        <p:nvPicPr>
          <p:cNvPr id="83972" name="Picture 5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790648" y="3849395"/>
            <a:ext cx="7340600" cy="40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3973" name="Picture 6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1270000" y="6225170"/>
            <a:ext cx="68072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DCEDC23-BA86-4D41-BD65-2D7F735B5BF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536"/>
    </mc:Choice>
    <mc:Fallback>
      <p:transition spd="slow" advTm="194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State representation</a:t>
            </a:r>
          </a:p>
        </p:txBody>
      </p:sp>
      <p:sp>
        <p:nvSpPr>
          <p:cNvPr id="88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 eaLnBrk="1" hangingPunct="1"/>
            <a:r>
              <a:rPr lang="en-US" dirty="0"/>
              <a:t>pole-balancing</a:t>
            </a:r>
          </a:p>
          <a:p>
            <a:pPr lvl="1" eaLnBrk="1" hangingPunct="1"/>
            <a:r>
              <a:rPr lang="en-US" dirty="0"/>
              <a:t>move car left/right to keep the pole balanced</a:t>
            </a:r>
          </a:p>
          <a:p>
            <a:pPr lvl="3" eaLnBrk="1" hangingPunct="1"/>
            <a:endParaRPr lang="en-US" dirty="0"/>
          </a:p>
          <a:p>
            <a:pPr eaLnBrk="1" hangingPunct="1"/>
            <a:r>
              <a:rPr lang="en-US" dirty="0"/>
              <a:t>state representation</a:t>
            </a:r>
          </a:p>
          <a:p>
            <a:pPr lvl="1" eaLnBrk="1" hangingPunct="1"/>
            <a:r>
              <a:rPr lang="en-US" dirty="0"/>
              <a:t>position and velocity of car</a:t>
            </a:r>
          </a:p>
          <a:p>
            <a:pPr lvl="1" eaLnBrk="1" hangingPunct="1"/>
            <a:r>
              <a:rPr lang="en-US" dirty="0"/>
              <a:t>angle and angular velocity of pole</a:t>
            </a:r>
          </a:p>
          <a:p>
            <a:pPr lvl="3" eaLnBrk="1" hangingPunct="1"/>
            <a:endParaRPr lang="en-US" dirty="0"/>
          </a:p>
          <a:p>
            <a:pPr eaLnBrk="1" hangingPunct="1"/>
            <a:r>
              <a:rPr lang="en-US" dirty="0"/>
              <a:t>what about </a:t>
            </a:r>
            <a:r>
              <a:rPr lang="en-US" i="1" dirty="0"/>
              <a:t>Markov property</a:t>
            </a:r>
            <a:r>
              <a:rPr lang="en-US" dirty="0"/>
              <a:t>? </a:t>
            </a:r>
          </a:p>
          <a:p>
            <a:pPr lvl="1" eaLnBrk="1" hangingPunct="1"/>
            <a:r>
              <a:rPr lang="en-US" dirty="0"/>
              <a:t>would need more info</a:t>
            </a:r>
          </a:p>
          <a:p>
            <a:pPr lvl="1" eaLnBrk="1" hangingPunct="1"/>
            <a:r>
              <a:rPr lang="en-US" dirty="0"/>
              <a:t>noise in sensors, temperature, bending of pole</a:t>
            </a:r>
          </a:p>
          <a:p>
            <a:pPr lvl="3" eaLnBrk="1" hangingPunct="1"/>
            <a:endParaRPr lang="en-US" dirty="0"/>
          </a:p>
          <a:p>
            <a:pPr eaLnBrk="1" hangingPunct="1"/>
            <a:r>
              <a:rPr lang="en-US" dirty="0"/>
              <a:t>solution</a:t>
            </a:r>
          </a:p>
          <a:p>
            <a:pPr lvl="1" eaLnBrk="1" hangingPunct="1"/>
            <a:r>
              <a:rPr lang="en-US" dirty="0"/>
              <a:t>coarse </a:t>
            </a:r>
            <a:r>
              <a:rPr lang="en-US" dirty="0" err="1"/>
              <a:t>discretization</a:t>
            </a:r>
            <a:r>
              <a:rPr lang="en-US" dirty="0"/>
              <a:t> of 4 state variables</a:t>
            </a:r>
          </a:p>
          <a:p>
            <a:pPr lvl="2" eaLnBrk="1" hangingPunct="1"/>
            <a:r>
              <a:rPr lang="en-US" sz="1800" dirty="0"/>
              <a:t>left, center, right</a:t>
            </a:r>
          </a:p>
          <a:p>
            <a:pPr lvl="1" eaLnBrk="1" hangingPunct="1"/>
            <a:r>
              <a:rPr lang="en-US" dirty="0"/>
              <a:t>totally non-Markov, but still works</a:t>
            </a: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5484813" y="2114550"/>
            <a:ext cx="3430587" cy="2076450"/>
            <a:chOff x="2615" y="720"/>
            <a:chExt cx="2161" cy="1308"/>
          </a:xfrm>
        </p:grpSpPr>
        <p:sp>
          <p:nvSpPr>
            <p:cNvPr id="88069" name="Freeform 9"/>
            <p:cNvSpPr>
              <a:spLocks/>
            </p:cNvSpPr>
            <p:nvPr/>
          </p:nvSpPr>
          <p:spPr bwMode="auto">
            <a:xfrm>
              <a:off x="2615" y="1833"/>
              <a:ext cx="2161" cy="195"/>
            </a:xfrm>
            <a:custGeom>
              <a:avLst/>
              <a:gdLst>
                <a:gd name="T0" fmla="*/ 0 w 2161"/>
                <a:gd name="T1" fmla="*/ 3 h 195"/>
                <a:gd name="T2" fmla="*/ 169 w 2161"/>
                <a:gd name="T3" fmla="*/ 3 h 195"/>
                <a:gd name="T4" fmla="*/ 169 w 2161"/>
                <a:gd name="T5" fmla="*/ 195 h 195"/>
                <a:gd name="T6" fmla="*/ 1945 w 2161"/>
                <a:gd name="T7" fmla="*/ 195 h 195"/>
                <a:gd name="T8" fmla="*/ 1945 w 2161"/>
                <a:gd name="T9" fmla="*/ 3 h 195"/>
                <a:gd name="T10" fmla="*/ 2161 w 2161"/>
                <a:gd name="T11" fmla="*/ 0 h 19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61"/>
                <a:gd name="T19" fmla="*/ 0 h 195"/>
                <a:gd name="T20" fmla="*/ 2161 w 2161"/>
                <a:gd name="T21" fmla="*/ 195 h 195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1" h="195">
                  <a:moveTo>
                    <a:pt x="0" y="3"/>
                  </a:moveTo>
                  <a:lnTo>
                    <a:pt x="169" y="3"/>
                  </a:lnTo>
                  <a:lnTo>
                    <a:pt x="169" y="195"/>
                  </a:lnTo>
                  <a:lnTo>
                    <a:pt x="1945" y="195"/>
                  </a:lnTo>
                  <a:lnTo>
                    <a:pt x="1945" y="3"/>
                  </a:lnTo>
                  <a:lnTo>
                    <a:pt x="2161" y="0"/>
                  </a:lnTo>
                </a:path>
              </a:pathLst>
            </a:custGeom>
            <a:noFill/>
            <a:ln w="2222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" name="Group 16"/>
            <p:cNvGrpSpPr>
              <a:grpSpLocks/>
            </p:cNvGrpSpPr>
            <p:nvPr/>
          </p:nvGrpSpPr>
          <p:grpSpPr bwMode="auto">
            <a:xfrm>
              <a:off x="3072" y="720"/>
              <a:ext cx="571" cy="1296"/>
              <a:chOff x="1872" y="2400"/>
              <a:chExt cx="571" cy="1296"/>
            </a:xfrm>
          </p:grpSpPr>
          <p:sp>
            <p:nvSpPr>
              <p:cNvPr id="88071" name="Rectangle 12"/>
              <p:cNvSpPr>
                <a:spLocks noChangeArrowheads="1"/>
              </p:cNvSpPr>
              <p:nvPr/>
            </p:nvSpPr>
            <p:spPr bwMode="auto">
              <a:xfrm>
                <a:off x="1872" y="3456"/>
                <a:ext cx="528" cy="192"/>
              </a:xfrm>
              <a:prstGeom prst="rect">
                <a:avLst/>
              </a:prstGeom>
              <a:solidFill>
                <a:srgbClr val="996633"/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72" name="Oval 10"/>
              <p:cNvSpPr>
                <a:spLocks noChangeArrowheads="1"/>
              </p:cNvSpPr>
              <p:nvPr/>
            </p:nvSpPr>
            <p:spPr bwMode="auto">
              <a:xfrm>
                <a:off x="1920" y="3552"/>
                <a:ext cx="144" cy="144"/>
              </a:xfrm>
              <a:prstGeom prst="ellipse">
                <a:avLst/>
              </a:prstGeom>
              <a:solidFill>
                <a:srgbClr val="996633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73" name="Oval 11"/>
              <p:cNvSpPr>
                <a:spLocks noChangeArrowheads="1"/>
              </p:cNvSpPr>
              <p:nvPr/>
            </p:nvSpPr>
            <p:spPr bwMode="auto">
              <a:xfrm>
                <a:off x="2208" y="3552"/>
                <a:ext cx="144" cy="144"/>
              </a:xfrm>
              <a:prstGeom prst="ellipse">
                <a:avLst/>
              </a:prstGeom>
              <a:solidFill>
                <a:srgbClr val="996633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074" name="Line 15"/>
              <p:cNvSpPr>
                <a:spLocks noChangeShapeType="1"/>
              </p:cNvSpPr>
              <p:nvPr/>
            </p:nvSpPr>
            <p:spPr bwMode="auto">
              <a:xfrm flipV="1">
                <a:off x="2160" y="2400"/>
                <a:ext cx="283" cy="1056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9AC226-8AAC-364C-A578-CBA7ABAF6A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170"/>
    </mc:Choice>
    <mc:Fallback>
      <p:transition spd="slow" advTm="238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Function approximation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until now, state space small and discrete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represent   </a:t>
            </a:r>
            <a:r>
              <a:rPr lang="en-US" dirty="0" err="1"/>
              <a:t>V</a:t>
            </a:r>
            <a:r>
              <a:rPr lang="en-US" baseline="-25000" dirty="0" err="1"/>
              <a:t>t</a:t>
            </a:r>
            <a:r>
              <a:rPr lang="en-US" dirty="0"/>
              <a:t>  as a parameterized function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linear regression, decision tree, neural net, …</a:t>
            </a:r>
          </a:p>
          <a:p>
            <a:pPr lvl="2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update parameters instead of entries in a table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better generalization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600" dirty="0"/>
              <a:t>fewer parameters and updates affect “similar” states as well</a:t>
            </a:r>
          </a:p>
          <a:p>
            <a:pPr lvl="2" eaLnBrk="1" hangingPunct="1">
              <a:lnSpc>
                <a:spcPct val="90000"/>
              </a:lnSpc>
            </a:pPr>
            <a:endParaRPr lang="en-US" sz="1800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TD update</a:t>
            </a:r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treat as one data point for regression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want method that can learn on-line (update after each step)</a:t>
            </a:r>
          </a:p>
          <a:p>
            <a:pPr lvl="2" eaLnBrk="1" hangingPunct="1">
              <a:lnSpc>
                <a:spcPct val="90000"/>
              </a:lnSpc>
            </a:pPr>
            <a:endParaRPr lang="en-US" sz="1800" dirty="0"/>
          </a:p>
        </p:txBody>
      </p:sp>
      <p:pic>
        <p:nvPicPr>
          <p:cNvPr id="90116" name="Picture 4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1451194" y="4654225"/>
            <a:ext cx="55499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A0BBCF7-EA29-3742-873A-83A1563C5D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Designing rewards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/>
              <a:t>robot in a maze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episodic task, not discounted, +1 when out, 0 for each step</a:t>
            </a:r>
          </a:p>
          <a:p>
            <a:pPr lvl="3" eaLnBrk="1" hangingPunct="1">
              <a:lnSpc>
                <a:spcPct val="90000"/>
              </a:lnSpc>
            </a:pPr>
            <a:endParaRPr lang="en-US"/>
          </a:p>
          <a:p>
            <a:pPr eaLnBrk="1" hangingPunct="1">
              <a:lnSpc>
                <a:spcPct val="90000"/>
              </a:lnSpc>
            </a:pPr>
            <a:r>
              <a:rPr lang="en-US"/>
              <a:t>chess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GOOD: +1 for winning, -1 losing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BAD: +0.25 for taking opponent’s pieces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sz="1800"/>
              <a:t>high reward even when lose</a:t>
            </a:r>
          </a:p>
          <a:p>
            <a:pPr lvl="3" eaLnBrk="1" hangingPunct="1">
              <a:lnSpc>
                <a:spcPct val="90000"/>
              </a:lnSpc>
            </a:pPr>
            <a:endParaRPr lang="en-US"/>
          </a:p>
          <a:p>
            <a:pPr eaLnBrk="1" hangingPunct="1">
              <a:lnSpc>
                <a:spcPct val="90000"/>
              </a:lnSpc>
            </a:pPr>
            <a:r>
              <a:rPr lang="en-US"/>
              <a:t>rewards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rewards indicate what we want to accomplish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NOT how we want to accomplish it</a:t>
            </a:r>
          </a:p>
          <a:p>
            <a:pPr lvl="3" eaLnBrk="1" hangingPunct="1">
              <a:lnSpc>
                <a:spcPct val="90000"/>
              </a:lnSpc>
            </a:pPr>
            <a:endParaRPr lang="en-US"/>
          </a:p>
          <a:p>
            <a:pPr eaLnBrk="1" hangingPunct="1">
              <a:lnSpc>
                <a:spcPct val="90000"/>
              </a:lnSpc>
            </a:pPr>
            <a:r>
              <a:rPr lang="en-US"/>
              <a:t>shaping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positive reward often very “far away”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rewards for achieving subgoals (domain knowledge)</a:t>
            </a:r>
          </a:p>
          <a:p>
            <a:pPr lvl="1" eaLnBrk="1" hangingPunct="1">
              <a:lnSpc>
                <a:spcPct val="90000"/>
              </a:lnSpc>
            </a:pPr>
            <a:r>
              <a:rPr lang="en-US"/>
              <a:t>also: adjust initial policy or initial value function</a:t>
            </a:r>
          </a:p>
        </p:txBody>
      </p:sp>
      <p:grpSp>
        <p:nvGrpSpPr>
          <p:cNvPr id="2" name="Group 23"/>
          <p:cNvGrpSpPr>
            <a:grpSpLocks/>
          </p:cNvGrpSpPr>
          <p:nvPr/>
        </p:nvGrpSpPr>
        <p:grpSpPr bwMode="auto">
          <a:xfrm>
            <a:off x="2360612" y="5022850"/>
            <a:ext cx="6042025" cy="158750"/>
            <a:chOff x="1533" y="1422"/>
            <a:chExt cx="3806" cy="100"/>
          </a:xfrm>
        </p:grpSpPr>
        <p:sp>
          <p:nvSpPr>
            <p:cNvPr id="96261" name="Line 4"/>
            <p:cNvSpPr>
              <a:spLocks noChangeShapeType="1"/>
            </p:cNvSpPr>
            <p:nvPr/>
          </p:nvSpPr>
          <p:spPr bwMode="auto">
            <a:xfrm>
              <a:off x="1581" y="1474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2" name="Oval 5"/>
            <p:cNvSpPr>
              <a:spLocks noChangeArrowheads="1"/>
            </p:cNvSpPr>
            <p:nvPr/>
          </p:nvSpPr>
          <p:spPr bwMode="auto">
            <a:xfrm>
              <a:off x="1533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3" name="Oval 6"/>
            <p:cNvSpPr>
              <a:spLocks noChangeArrowheads="1"/>
            </p:cNvSpPr>
            <p:nvPr/>
          </p:nvSpPr>
          <p:spPr bwMode="auto">
            <a:xfrm>
              <a:off x="1778" y="1439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4" name="Oval 7"/>
            <p:cNvSpPr>
              <a:spLocks noChangeArrowheads="1"/>
            </p:cNvSpPr>
            <p:nvPr/>
          </p:nvSpPr>
          <p:spPr bwMode="auto">
            <a:xfrm>
              <a:off x="1996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5" name="Oval 8"/>
            <p:cNvSpPr>
              <a:spLocks noChangeArrowheads="1"/>
            </p:cNvSpPr>
            <p:nvPr/>
          </p:nvSpPr>
          <p:spPr bwMode="auto">
            <a:xfrm>
              <a:off x="2460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6" name="Oval 9"/>
            <p:cNvSpPr>
              <a:spLocks noChangeArrowheads="1"/>
            </p:cNvSpPr>
            <p:nvPr/>
          </p:nvSpPr>
          <p:spPr bwMode="auto">
            <a:xfrm>
              <a:off x="2241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7" name="Oval 10"/>
            <p:cNvSpPr>
              <a:spLocks noChangeArrowheads="1"/>
            </p:cNvSpPr>
            <p:nvPr/>
          </p:nvSpPr>
          <p:spPr bwMode="auto">
            <a:xfrm>
              <a:off x="2923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8" name="Oval 11"/>
            <p:cNvSpPr>
              <a:spLocks noChangeArrowheads="1"/>
            </p:cNvSpPr>
            <p:nvPr/>
          </p:nvSpPr>
          <p:spPr bwMode="auto">
            <a:xfrm>
              <a:off x="2705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69" name="Oval 12"/>
            <p:cNvSpPr>
              <a:spLocks noChangeArrowheads="1"/>
            </p:cNvSpPr>
            <p:nvPr/>
          </p:nvSpPr>
          <p:spPr bwMode="auto">
            <a:xfrm>
              <a:off x="3387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0" name="Oval 13"/>
            <p:cNvSpPr>
              <a:spLocks noChangeArrowheads="1"/>
            </p:cNvSpPr>
            <p:nvPr/>
          </p:nvSpPr>
          <p:spPr bwMode="auto">
            <a:xfrm>
              <a:off x="3168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1" name="Oval 14"/>
            <p:cNvSpPr>
              <a:spLocks noChangeArrowheads="1"/>
            </p:cNvSpPr>
            <p:nvPr/>
          </p:nvSpPr>
          <p:spPr bwMode="auto">
            <a:xfrm>
              <a:off x="3850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2" name="Oval 15"/>
            <p:cNvSpPr>
              <a:spLocks noChangeArrowheads="1"/>
            </p:cNvSpPr>
            <p:nvPr/>
          </p:nvSpPr>
          <p:spPr bwMode="auto">
            <a:xfrm>
              <a:off x="3632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3" name="Oval 16"/>
            <p:cNvSpPr>
              <a:spLocks noChangeArrowheads="1"/>
            </p:cNvSpPr>
            <p:nvPr/>
          </p:nvSpPr>
          <p:spPr bwMode="auto">
            <a:xfrm>
              <a:off x="4314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4" name="Oval 17"/>
            <p:cNvSpPr>
              <a:spLocks noChangeArrowheads="1"/>
            </p:cNvSpPr>
            <p:nvPr/>
          </p:nvSpPr>
          <p:spPr bwMode="auto">
            <a:xfrm>
              <a:off x="4095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5" name="Oval 19"/>
            <p:cNvSpPr>
              <a:spLocks noChangeArrowheads="1"/>
            </p:cNvSpPr>
            <p:nvPr/>
          </p:nvSpPr>
          <p:spPr bwMode="auto">
            <a:xfrm>
              <a:off x="4777" y="142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6" name="Oval 20"/>
            <p:cNvSpPr>
              <a:spLocks noChangeArrowheads="1"/>
            </p:cNvSpPr>
            <p:nvPr/>
          </p:nvSpPr>
          <p:spPr bwMode="auto">
            <a:xfrm>
              <a:off x="4559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7" name="Oval 21"/>
            <p:cNvSpPr>
              <a:spLocks noChangeArrowheads="1"/>
            </p:cNvSpPr>
            <p:nvPr/>
          </p:nvSpPr>
          <p:spPr bwMode="auto">
            <a:xfrm>
              <a:off x="5022" y="144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78" name="Rectangle 22"/>
            <p:cNvSpPr>
              <a:spLocks noChangeArrowheads="1"/>
            </p:cNvSpPr>
            <p:nvPr/>
          </p:nvSpPr>
          <p:spPr bwMode="auto">
            <a:xfrm>
              <a:off x="5243" y="1422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223233-F748-914E-A388-532EA15D8C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432"/>
    </mc:Choice>
    <mc:Fallback>
      <p:transition spd="slow" advTm="168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Q(s_t,a_t) \leftarrow Q(s_t,a_t) + \alpha \left[&#10;r_{t} + \gamma Q(s_{t+1},a_{t+1}) - Q(s_t,a_t)&#10;\right]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536"/>
  <p:tag name="PICTUREFILESIZE" val="2880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Q(s_t,a_t) \leftarrow Q(s_t,a_t) + \alpha \left[&#10;r_{t+1} + \gamma \max_a Q(s_{t+1},a) - Q(s_t,a_t)&#10;\right]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578"/>
  <p:tag name="PICTUREFILESIZE" val="3125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Q(s_t,a_t) \leftarrow Q(s_t,a_t) + \alpha \left[&#10;r_{t} + \gamma Q(s_{t+1},a_{t+1}) - Q(s_t,a_t)&#10;\right]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536"/>
  <p:tag name="PICTUREFILESIZE" val="2880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(s_t) \leftarrow V(s_t) + \alpha \left[ r_{t+1} + \gamma V(s_{t+1}) - V(s_t) \right] 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37"/>
  <p:tag name="PICTUREFILESIZE" val="17594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12464</TotalTime>
  <Words>423</Words>
  <Application>Microsoft Macintosh PowerPoint</Application>
  <PresentationFormat>On-screen Show (4:3)</PresentationFormat>
  <Paragraphs>145</Paragraphs>
  <Slides>10</Slides>
  <Notes>5</Notes>
  <HiddenSlides>0</HiddenSlides>
  <MMClips>10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Arial</vt:lpstr>
      <vt:lpstr>Calibri</vt:lpstr>
      <vt:lpstr>Corbel</vt:lpstr>
      <vt:lpstr>Helvetica</vt:lpstr>
      <vt:lpstr>Symbol</vt:lpstr>
      <vt:lpstr>Trebuchet MS</vt:lpstr>
      <vt:lpstr>Wingdings</vt:lpstr>
      <vt:lpstr>Wingdings 2</vt:lpstr>
      <vt:lpstr>Wingdings 3</vt:lpstr>
      <vt:lpstr>Module</vt:lpstr>
      <vt:lpstr>Equation</vt:lpstr>
      <vt:lpstr>Complex Decisions: Sequential Interactions</vt:lpstr>
      <vt:lpstr>cf. Dynamic Programming</vt:lpstr>
      <vt:lpstr>Simple Monte Carlo</vt:lpstr>
      <vt:lpstr>Simplest TD Method</vt:lpstr>
      <vt:lpstr>Sarsa</vt:lpstr>
      <vt:lpstr>Q-learning</vt:lpstr>
      <vt:lpstr>State representation</vt:lpstr>
      <vt:lpstr>Function approximation</vt:lpstr>
      <vt:lpstr>Designing rewards</vt:lpstr>
      <vt:lpstr>www.cs.ualberta.ca/~sutton/book/the-book.html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30</cp:revision>
  <dcterms:created xsi:type="dcterms:W3CDTF">2012-04-16T18:51:36Z</dcterms:created>
  <dcterms:modified xsi:type="dcterms:W3CDTF">2020-04-26T06:42:58Z</dcterms:modified>
</cp:coreProperties>
</file>

<file path=docProps/thumbnail.jpeg>
</file>